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D_0.xml" ContentType="application/vnd.ms-powerpoint.comments+xml"/>
  <Override PartName="/ppt/notesSlides/notesSlide13.xml" ContentType="application/vnd.openxmlformats-officedocument.presentationml.notesSlide+xml"/>
  <Override PartName="/ppt/comments/modernComment_11F_0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10_0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8"/>
  </p:notesMasterIdLst>
  <p:sldIdLst>
    <p:sldId id="256" r:id="rId2"/>
    <p:sldId id="257" r:id="rId3"/>
    <p:sldId id="291" r:id="rId4"/>
    <p:sldId id="268" r:id="rId5"/>
    <p:sldId id="258" r:id="rId6"/>
    <p:sldId id="295" r:id="rId7"/>
    <p:sldId id="294" r:id="rId8"/>
    <p:sldId id="270" r:id="rId9"/>
    <p:sldId id="266" r:id="rId10"/>
    <p:sldId id="293" r:id="rId11"/>
    <p:sldId id="264" r:id="rId12"/>
    <p:sldId id="269" r:id="rId13"/>
    <p:sldId id="287" r:id="rId14"/>
    <p:sldId id="265" r:id="rId15"/>
    <p:sldId id="272" r:id="rId16"/>
    <p:sldId id="292" r:id="rId17"/>
    <p:sldId id="273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297" r:id="rId26"/>
    <p:sldId id="306" r:id="rId27"/>
  </p:sldIdLst>
  <p:sldSz cx="9144000" cy="5143500" type="screen16x9"/>
  <p:notesSz cx="6858000" cy="9144000"/>
  <p:embeddedFontLst>
    <p:embeddedFont>
      <p:font typeface="BIZ UDPGothic" panose="020B0604020202020204" charset="-128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  <p:italic r:id="rId36"/>
    </p:embeddedFont>
    <p:embeddedFont>
      <p:font typeface="Raleway" pitchFamily="2" charset="0"/>
      <p:regular r:id="rId37"/>
      <p:bold r:id="rId38"/>
      <p:italic r:id="rId39"/>
      <p:boldItalic r:id="rId40"/>
    </p:embeddedFont>
    <p:embeddedFont>
      <p:font typeface="Raleway Medium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765">
          <p15:clr>
            <a:srgbClr val="747775"/>
          </p15:clr>
        </p15:guide>
        <p15:guide id="2" pos="2995">
          <p15:clr>
            <a:srgbClr val="747775"/>
          </p15:clr>
        </p15:guide>
        <p15:guide id="3" pos="1916">
          <p15:clr>
            <a:srgbClr val="747775"/>
          </p15:clr>
        </p15:guide>
        <p15:guide id="4" pos="2147">
          <p15:clr>
            <a:srgbClr val="747775"/>
          </p15:clr>
        </p15:guide>
        <p15:guide id="5" pos="3613">
          <p15:clr>
            <a:srgbClr val="747775"/>
          </p15:clr>
        </p15:guide>
        <p15:guide id="6" pos="3844">
          <p15:clr>
            <a:srgbClr val="747775"/>
          </p15:clr>
        </p15:guide>
        <p15:guide id="7" pos="2031">
          <p15:clr>
            <a:srgbClr val="747775"/>
          </p15:clr>
        </p15:guide>
        <p15:guide id="8" pos="3729">
          <p15:clr>
            <a:srgbClr val="747775"/>
          </p15:clr>
        </p15:guide>
        <p15:guide id="9" orient="horz" pos="743">
          <p15:clr>
            <a:srgbClr val="747775"/>
          </p15:clr>
        </p15:guide>
        <p15:guide id="10" orient="horz" pos="858">
          <p15:clr>
            <a:srgbClr val="747775"/>
          </p15:clr>
        </p15:guide>
        <p15:guide id="11" orient="horz" pos="1879">
          <p15:clr>
            <a:srgbClr val="747775"/>
          </p15:clr>
        </p15:guide>
        <p15:guide id="12" pos="1183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588C56-CB8F-8724-87A8-10ACAC8BE63D}" name="Renata Moura" initials="RM" userId="S::moura.renata@unifesp.br::e849baf0-3454-45ad-b9e2-2fdf3270a31e" providerId="AD"/>
  <p188:author id="{44AC0FF6-C5AF-F731-8519-DB31EEAA7275}" name="Aline Nataly Lima de Moura" initials="AM" userId="S::aline.nataly@unifesp.br::5e1c15a2-56de-404e-b50f-db983efa98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5DD98-8453-D31B-9D17-B3A6ED006836}" v="301" dt="2023-06-06T23:14:51.109"/>
    <p1510:client id="{23AD4DF7-1BA3-9F81-4549-A97F325231E2}" v="4" dt="2023-06-05T14:08:09.395"/>
    <p1510:client id="{2C4C47B0-AD5A-867C-516A-EBDC1633CC67}" v="8" dt="2023-06-06T21:11:08.449"/>
    <p1510:client id="{2DAD80CE-D7A3-6759-7FDD-D0D59B1DEFBC}" v="198" dt="2023-06-06T18:21:39.938"/>
    <p1510:client id="{2FFBAB9C-CA77-8000-D001-E3F80C8930BF}" v="79" dt="2023-06-05T20:01:03.054"/>
    <p1510:client id="{3065DA58-65B4-E3A2-EBAD-2750F5685BFB}" v="15" dt="2023-06-05T20:03:47.572"/>
    <p1510:client id="{4C6D0321-9D7F-87D1-4DDA-F58ED73F211C}" v="780" dt="2023-06-05T18:59:09.840"/>
    <p1510:client id="{4E5AEB45-3B67-A516-5AE4-88F3281A1C89}" v="1073" dt="2023-06-06T20:33:43.575"/>
    <p1510:client id="{84BEF563-2DFE-4B49-B8E8-700B96A95B0A}" v="1" dt="2023-06-05T20:16:52.440"/>
    <p1510:client id="{9CD05820-6B1F-CD22-5C64-6EDC7AF966E3}" v="11" dt="2023-06-06T19:39:03.775"/>
    <p1510:client id="{B3676248-6E76-1C23-5DC6-D1A7A5CE9A6B}" v="54" dt="2023-06-07T19:15:30.172"/>
    <p1510:client id="{BEAF4132-5CDF-AE47-1507-A4B8073B66FB}" v="61" dt="2023-06-04T19:55:04.191"/>
    <p1510:client id="{C1AB0128-E221-8102-6346-764C186BAB73}" v="12" dt="2023-06-05T20:14:51.512"/>
    <p1510:client id="{CFF139B6-6003-0FAB-AC40-C734C6462985}" v="169" dt="2023-06-05T20:31:24.018"/>
    <p1510:client id="{E64BC8F7-5015-9E17-D35C-EC7D3C5E649B}" v="266" dt="2023-06-06T21:01:06.497"/>
    <p1510:client id="{EF0863D5-95B5-D9CB-6446-4D3F14ECC839}" v="503" dt="2023-06-05T02:41:21.898"/>
    <p1510:client id="{FB4186AE-17DC-4F25-2F48-780F673042D8}" v="106" dt="2023-06-06T19:38:20.745"/>
  </p1510:revLst>
</p1510:revInfo>
</file>

<file path=ppt/tableStyles.xml><?xml version="1.0" encoding="utf-8"?>
<a:tblStyleLst xmlns:a="http://schemas.openxmlformats.org/drawingml/2006/main" def="{B0BC3035-980B-4DB5-A342-1C90B4C700A0}">
  <a:tblStyle styleId="{B0BC3035-980B-4DB5-A342-1C90B4C700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854"/>
      </p:cViewPr>
      <p:guideLst>
        <p:guide pos="2765"/>
        <p:guide pos="2995"/>
        <p:guide pos="1916"/>
        <p:guide pos="2147"/>
        <p:guide pos="3613"/>
        <p:guide pos="3844"/>
        <p:guide pos="2031"/>
        <p:guide pos="3729"/>
        <p:guide orient="horz" pos="743"/>
        <p:guide orient="horz" pos="858"/>
        <p:guide orient="horz" pos="1879"/>
        <p:guide pos="1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ABA493-B837-4691-9EC4-5466D27B2F60}" authorId="{BB588C56-CB8F-8724-87A8-10ACAC8BE63D}" created="2023-06-05T14:23:27.508">
    <pc:sldMkLst xmlns:pc="http://schemas.microsoft.com/office/powerpoint/2013/main/command">
      <pc:docMk/>
      <pc:sldMk cId="0" sldId="269"/>
    </pc:sldMkLst>
    <p188:replyLst>
      <p188:reply id="{CA73441F-B84B-4A9B-9063-FCF440C549E4}" authorId="{44AC0FF6-C5AF-F731-8519-DB31EEAA7275}" created="2023-06-05T18:20:54.535">
        <p188:txBody>
          <a:bodyPr/>
          <a:lstStyle/>
          <a:p>
            <a:r>
              <a:rPr lang="pt-BR"/>
              <a:t>oi nata</a:t>
            </a:r>
          </a:p>
        </p188:txBody>
      </p188:reply>
      <p188:reply id="{E0F7BE02-2F04-4382-8B70-10580C9F0DC7}" authorId="{BB588C56-CB8F-8724-87A8-10ACAC8BE63D}" created="2023-06-05T18:23:19.933">
        <p188:txBody>
          <a:bodyPr/>
          <a:lstStyle/>
          <a:p>
            <a:r>
              <a:rPr lang="pt-BR"/>
              <a:t>oii</a:t>
            </a:r>
          </a:p>
        </p188:txBody>
      </p188:reply>
    </p188:replyLst>
    <p188:txBody>
      <a:bodyPr/>
      <a:lstStyle/>
      <a:p>
        <a:r>
          <a:rPr lang="pt-BR"/>
          <a:t>oi line</a:t>
        </a:r>
      </a:p>
    </p188:txBody>
  </p188:cm>
</p188:cmLst>
</file>

<file path=ppt/comments/modernComment_11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1CF6D6-F7D0-49BB-A946-B8DC459E4F20}" authorId="{BB588C56-CB8F-8724-87A8-10ACAC8BE63D}" created="2023-06-06T20:00:43.695">
    <pc:sldMkLst xmlns:pc="http://schemas.microsoft.com/office/powerpoint/2013/main/command">
      <pc:docMk/>
      <pc:sldMk cId="0" sldId="272"/>
    </pc:sldMkLst>
    <p188:replyLst>
      <p188:reply id="{3144CA3D-3AB3-49C2-9177-322A54F39918}" authorId="{44AC0FF6-C5AF-F731-8519-DB31EEAA7275}" created="2023-06-06T20:00:58.136">
        <p188:txBody>
          <a:bodyPr/>
          <a:lstStyle/>
          <a:p>
            <a:r>
              <a:rPr lang="pt-BR"/>
              <a:t>OI NATA</a:t>
            </a:r>
          </a:p>
        </p188:txBody>
      </p188:reply>
      <p188:reply id="{94D73060-9A8E-4738-84AC-B7A33210B6F2}" authorId="{44AC0FF6-C5AF-F731-8519-DB31EEAA7275}" created="2023-06-06T20:01:07.465">
        <p188:txBody>
          <a:bodyPr/>
          <a:lstStyle/>
          <a:p>
            <a:r>
              <a:rPr lang="pt-BR"/>
              <a:t>TUDO BEM?</a:t>
            </a:r>
          </a:p>
        </p188:txBody>
      </p188:reply>
      <p188:reply id="{956CEC19-26F8-43F2-9020-11038243B443}" authorId="{BB588C56-CB8F-8724-87A8-10ACAC8BE63D}" created="2023-06-06T20:01:18.368">
        <p188:txBody>
          <a:bodyPr/>
          <a:lstStyle/>
          <a:p>
            <a:r>
              <a:rPr lang="pt-BR"/>
              <a:t>TUDO E COM VC?</a:t>
            </a:r>
          </a:p>
        </p188:txBody>
      </p188:reply>
      <p188:reply id="{946C27EE-A2BC-4F37-B5ED-C85730780219}" authorId="{44AC0FF6-C5AF-F731-8519-DB31EEAA7275}" created="2023-06-06T20:01:31.841">
        <p188:txBody>
          <a:bodyPr/>
          <a:lstStyle/>
          <a:p>
            <a:r>
              <a:rPr lang="pt-BR"/>
              <a:t>TUDO BEM!!</a:t>
            </a:r>
          </a:p>
        </p188:txBody>
      </p188:reply>
      <p188:reply id="{DD5339EF-D1CD-4404-92BB-610C0E47E527}" authorId="{44AC0FF6-C5AF-F731-8519-DB31EEAA7275}" created="2023-06-06T20:01:38.513">
        <p188:txBody>
          <a:bodyPr/>
          <a:lstStyle/>
          <a:p>
            <a:r>
              <a:rPr lang="pt-BR"/>
              <a:t>QUERO FALTAR</a:t>
            </a:r>
          </a:p>
        </p188:txBody>
      </p188:reply>
      <p188:reply id="{FD7EC95E-39E0-4DD6-86A2-6D24FB81BB81}" authorId="{44AC0FF6-C5AF-F731-8519-DB31EEAA7275}" created="2023-06-06T20:01:47.529">
        <p188:txBody>
          <a:bodyPr/>
          <a:lstStyle/>
          <a:p>
            <a:r>
              <a:rPr lang="pt-BR"/>
              <a:t>MAS NAO POSSO :(</a:t>
            </a:r>
          </a:p>
        </p188:txBody>
      </p188:reply>
      <p188:reply id="{4336076C-FAC6-46C3-974F-C1FF2F9B3E9A}" authorId="{BB588C56-CB8F-8724-87A8-10ACAC8BE63D}" created="2023-06-06T20:01:47.541">
        <p188:txBody>
          <a:bodyPr/>
          <a:lstStyle/>
          <a:p>
            <a:r>
              <a:rPr lang="pt-BR"/>
              <a:t>QUE BOM</a:t>
            </a:r>
          </a:p>
        </p188:txBody>
      </p188:reply>
      <p188:reply id="{A1EB279E-08E6-4B8B-83FB-F502F533AEA8}" authorId="{BB588C56-CB8F-8724-87A8-10ACAC8BE63D}" created="2023-06-06T20:02:00.338">
        <p188:txBody>
          <a:bodyPr/>
          <a:lstStyle/>
          <a:p>
            <a:r>
              <a:rPr lang="pt-BR"/>
              <a:t>FALTA N LINE</a:t>
            </a:r>
          </a:p>
        </p188:txBody>
      </p188:reply>
      <p188:reply id="{BC0291DF-89BF-4A41-B12F-13ECB249C7C0}" authorId="{44AC0FF6-C5AF-F731-8519-DB31EEAA7275}" created="2023-06-06T20:02:21.014">
        <p188:txBody>
          <a:bodyPr/>
          <a:lstStyle/>
          <a:p>
            <a:r>
              <a:rPr lang="pt-BR"/>
              <a:t>NAO VOU</a:t>
            </a:r>
          </a:p>
        </p188:txBody>
      </p188:reply>
      <p188:reply id="{07B9900F-5A1B-42E1-96A5-A2D447032E46}" authorId="{BB588C56-CB8F-8724-87A8-10ACAC8BE63D}" created="2023-06-06T20:02:35.323">
        <p188:txBody>
          <a:bodyPr/>
          <a:lstStyle/>
          <a:p>
            <a:r>
              <a:rPr lang="pt-BR"/>
              <a:t>VOU ENFEITAR O MEU SLIDE</a:t>
            </a:r>
          </a:p>
        </p188:txBody>
      </p188:reply>
      <p188:reply id="{57E7959E-BD99-475A-8752-0F7D545D8DB7}" authorId="{44AC0FF6-C5AF-F731-8519-DB31EEAA7275}" created="2023-06-06T20:04:05.486">
        <p188:txBody>
          <a:bodyPr/>
          <a:lstStyle/>
          <a:p>
            <a:r>
              <a:rPr lang="pt-BR"/>
              <a:t>OK VOU TERMINAR O MEU</a:t>
            </a:r>
          </a:p>
        </p188:txBody>
      </p188:reply>
    </p188:replyLst>
    <p188:txBody>
      <a:bodyPr/>
      <a:lstStyle/>
      <a:p>
        <a:r>
          <a:rPr lang="pt-BR"/>
          <a:t>OI LINE</a:t>
        </a:r>
      </a:p>
    </p188:txBody>
  </p188:cm>
</p188:cmLst>
</file>

<file path=ppt/comments/modernComment_11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575A6E-3BC5-4895-842B-DB8CF24FBF16}" authorId="{BB588C56-CB8F-8724-87A8-10ACAC8BE63D}" created="2023-06-05T20:02:25.869">
    <pc:sldMkLst xmlns:pc="http://schemas.microsoft.com/office/powerpoint/2013/main/command">
      <pc:docMk/>
      <pc:sldMk cId="0" sldId="287"/>
    </pc:sldMkLst>
    <p188:replyLst>
      <p188:reply id="{43CB1292-10FE-47BA-8F20-55732429737A}" authorId="{44AC0FF6-C5AF-F731-8519-DB31EEAA7275}" created="2023-06-05T20:03:02.837">
        <p188:txBody>
          <a:bodyPr/>
          <a:lstStyle/>
          <a:p>
            <a:r>
              <a:rPr lang="pt-BR"/>
              <a:t>obg nata, copiei a sua ideia :)</a:t>
            </a:r>
          </a:p>
        </p188:txBody>
      </p188:reply>
    </p188:replyLst>
    <p188:txBody>
      <a:bodyPr/>
      <a:lstStyle/>
      <a:p>
        <a:r>
          <a:rPr lang="pt-BR"/>
          <a:t>gostei da capa line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6T20:05:2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6466 7350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28325d972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28325d972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818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2a4e1309f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2a4e1309f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2a4e1309f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22a4e1309f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22b2de5db6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22b2de5db6c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2a4e1309f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2a4e1309f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2a4e1309f0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2a4e1309f0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2a4e1309f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2a4e1309f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269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2a4e1309f0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2a4e1309f0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22b2de5db6c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22b2de5db6c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112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a0781283e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a0781283e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2a4e1309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2a4e1309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09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2a4e1309f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2a4e1309f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28325d97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28325d97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2a4e1309f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2a4e1309f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088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8325d972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28325d972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093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2a4e1309f0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22a4e1309f0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2a4e1309f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22a4e1309f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53284"/>
            <a:ext cx="50232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12529"/>
                </a:solidFill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09950" y="3533016"/>
            <a:ext cx="5023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1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1"/>
          <p:cNvSpPr txBox="1">
            <a:spLocks noGrp="1"/>
          </p:cNvSpPr>
          <p:nvPr>
            <p:ph type="title" hasCustomPrompt="1"/>
          </p:nvPr>
        </p:nvSpPr>
        <p:spPr>
          <a:xfrm>
            <a:off x="2849850" y="1127900"/>
            <a:ext cx="3302100" cy="13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6" name="Google Shape;386;p11"/>
          <p:cNvSpPr txBox="1">
            <a:spLocks noGrp="1"/>
          </p:cNvSpPr>
          <p:nvPr>
            <p:ph type="subTitle" idx="1"/>
          </p:nvPr>
        </p:nvSpPr>
        <p:spPr>
          <a:xfrm>
            <a:off x="2849850" y="3124000"/>
            <a:ext cx="33021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7" name="Google Shape;387;p11"/>
          <p:cNvSpPr/>
          <p:nvPr/>
        </p:nvSpPr>
        <p:spPr>
          <a:xfrm>
            <a:off x="-694449" y="-159286"/>
            <a:ext cx="1732987" cy="182869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1"/>
          <p:cNvSpPr/>
          <p:nvPr/>
        </p:nvSpPr>
        <p:spPr>
          <a:xfrm>
            <a:off x="7176085" y="4072368"/>
            <a:ext cx="2843249" cy="1446491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1"/>
          <p:cNvSpPr/>
          <p:nvPr/>
        </p:nvSpPr>
        <p:spPr>
          <a:xfrm rot="3795068">
            <a:off x="6970964" y="-1903087"/>
            <a:ext cx="3597656" cy="2711789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11"/>
          <p:cNvGrpSpPr/>
          <p:nvPr/>
        </p:nvGrpSpPr>
        <p:grpSpPr>
          <a:xfrm>
            <a:off x="542777" y="4216635"/>
            <a:ext cx="546184" cy="502678"/>
            <a:chOff x="-357900" y="2348840"/>
            <a:chExt cx="1101177" cy="1013464"/>
          </a:xfrm>
        </p:grpSpPr>
        <p:sp>
          <p:nvSpPr>
            <p:cNvPr id="391" name="Google Shape;391;p11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6942359" y="3902699"/>
            <a:ext cx="1365914" cy="890062"/>
            <a:chOff x="4042250" y="1243325"/>
            <a:chExt cx="762825" cy="497075"/>
          </a:xfrm>
        </p:grpSpPr>
        <p:sp>
          <p:nvSpPr>
            <p:cNvPr id="400" name="Google Shape;400;p11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1"/>
          <p:cNvGrpSpPr/>
          <p:nvPr/>
        </p:nvGrpSpPr>
        <p:grpSpPr>
          <a:xfrm>
            <a:off x="6548802" y="288160"/>
            <a:ext cx="546184" cy="502678"/>
            <a:chOff x="-357900" y="2348840"/>
            <a:chExt cx="1101177" cy="1013464"/>
          </a:xfrm>
        </p:grpSpPr>
        <p:sp>
          <p:nvSpPr>
            <p:cNvPr id="471" name="Google Shape;471;p11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3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3"/>
          <p:cNvSpPr/>
          <p:nvPr/>
        </p:nvSpPr>
        <p:spPr>
          <a:xfrm rot="-7246817">
            <a:off x="7766809" y="-904347"/>
            <a:ext cx="3597646" cy="2711781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4"/>
          <p:cNvSpPr/>
          <p:nvPr/>
        </p:nvSpPr>
        <p:spPr>
          <a:xfrm>
            <a:off x="-1157746" y="-537023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4"/>
          <p:cNvSpPr/>
          <p:nvPr/>
        </p:nvSpPr>
        <p:spPr>
          <a:xfrm rot="-2101707">
            <a:off x="7997102" y="3885659"/>
            <a:ext cx="3195540" cy="1577379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3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5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5"/>
          <p:cNvSpPr/>
          <p:nvPr/>
        </p:nvSpPr>
        <p:spPr>
          <a:xfrm>
            <a:off x="7935929" y="-50948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"/>
          <p:cNvSpPr/>
          <p:nvPr/>
        </p:nvSpPr>
        <p:spPr>
          <a:xfrm>
            <a:off x="-2312253" y="-1302750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4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6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6"/>
          <p:cNvSpPr/>
          <p:nvPr/>
        </p:nvSpPr>
        <p:spPr>
          <a:xfrm>
            <a:off x="-1618803" y="-591232"/>
            <a:ext cx="2843249" cy="1446491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16"/>
          <p:cNvGrpSpPr/>
          <p:nvPr/>
        </p:nvGrpSpPr>
        <p:grpSpPr>
          <a:xfrm>
            <a:off x="-514372" y="106436"/>
            <a:ext cx="1365914" cy="890062"/>
            <a:chOff x="4042250" y="1243325"/>
            <a:chExt cx="762825" cy="497075"/>
          </a:xfrm>
        </p:grpSpPr>
        <p:sp>
          <p:nvSpPr>
            <p:cNvPr id="499" name="Google Shape;499;p16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16"/>
          <p:cNvSpPr/>
          <p:nvPr/>
        </p:nvSpPr>
        <p:spPr>
          <a:xfrm rot="-2205513">
            <a:off x="6897258" y="4420119"/>
            <a:ext cx="3195537" cy="1577378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5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7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7"/>
          <p:cNvSpPr/>
          <p:nvPr/>
        </p:nvSpPr>
        <p:spPr>
          <a:xfrm>
            <a:off x="8027351" y="-1082636"/>
            <a:ext cx="1732987" cy="182869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7"/>
          <p:cNvSpPr/>
          <p:nvPr/>
        </p:nvSpPr>
        <p:spPr>
          <a:xfrm rot="1972892">
            <a:off x="-1219441" y="4373240"/>
            <a:ext cx="2843180" cy="1446456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8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8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8"/>
          <p:cNvSpPr/>
          <p:nvPr/>
        </p:nvSpPr>
        <p:spPr>
          <a:xfrm>
            <a:off x="7954251" y="-865736"/>
            <a:ext cx="1732987" cy="182869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8"/>
          <p:cNvSpPr/>
          <p:nvPr/>
        </p:nvSpPr>
        <p:spPr>
          <a:xfrm rot="2149602">
            <a:off x="-806019" y="4463150"/>
            <a:ext cx="2843244" cy="1446489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14581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49375"/>
            <a:ext cx="1186200" cy="9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245640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858826" y="-436886"/>
            <a:ext cx="1732987" cy="182869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6818084" y="94474"/>
            <a:ext cx="1365914" cy="890062"/>
            <a:chOff x="4042250" y="1243325"/>
            <a:chExt cx="762825" cy="497075"/>
          </a:xfrm>
        </p:grpSpPr>
        <p:sp>
          <p:nvSpPr>
            <p:cNvPr id="19" name="Google Shape;19;p3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3"/>
          <p:cNvSpPr/>
          <p:nvPr/>
        </p:nvSpPr>
        <p:spPr>
          <a:xfrm rot="7615112">
            <a:off x="-1009897" y="-959699"/>
            <a:ext cx="3195533" cy="1577375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713100" y="1819650"/>
            <a:ext cx="7717500" cy="27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-637021" y="-712648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4"/>
          <p:cNvGrpSpPr/>
          <p:nvPr/>
        </p:nvGrpSpPr>
        <p:grpSpPr>
          <a:xfrm>
            <a:off x="30271" y="-313426"/>
            <a:ext cx="1365914" cy="890062"/>
            <a:chOff x="4042250" y="1243325"/>
            <a:chExt cx="762825" cy="497075"/>
          </a:xfrm>
        </p:grpSpPr>
        <p:sp>
          <p:nvSpPr>
            <p:cNvPr id="96" name="Google Shape;96;p4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4"/>
          <p:cNvSpPr/>
          <p:nvPr/>
        </p:nvSpPr>
        <p:spPr>
          <a:xfrm rot="-10570616">
            <a:off x="7439768" y="3903926"/>
            <a:ext cx="3597725" cy="2711841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4"/>
          <p:cNvGrpSpPr/>
          <p:nvPr/>
        </p:nvGrpSpPr>
        <p:grpSpPr>
          <a:xfrm>
            <a:off x="471065" y="4275060"/>
            <a:ext cx="546184" cy="502678"/>
            <a:chOff x="-357900" y="2348840"/>
            <a:chExt cx="1101177" cy="1013464"/>
          </a:xfrm>
        </p:grpSpPr>
        <p:sp>
          <p:nvSpPr>
            <p:cNvPr id="168" name="Google Shape;168;p4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1"/>
          </p:nvPr>
        </p:nvSpPr>
        <p:spPr>
          <a:xfrm>
            <a:off x="4861029" y="1597744"/>
            <a:ext cx="3282600" cy="26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2"/>
          </p:nvPr>
        </p:nvSpPr>
        <p:spPr>
          <a:xfrm>
            <a:off x="1106825" y="1595944"/>
            <a:ext cx="3285000" cy="26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1" name="Google Shape;181;p5"/>
          <p:cNvSpPr/>
          <p:nvPr/>
        </p:nvSpPr>
        <p:spPr>
          <a:xfrm rot="-6288972">
            <a:off x="7504629" y="-324583"/>
            <a:ext cx="2843307" cy="1446521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"/>
          <p:cNvSpPr/>
          <p:nvPr/>
        </p:nvSpPr>
        <p:spPr>
          <a:xfrm>
            <a:off x="-2091378" y="-1160650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8076604" y="-469448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"/>
          <p:cNvSpPr/>
          <p:nvPr/>
        </p:nvSpPr>
        <p:spPr>
          <a:xfrm rot="796586">
            <a:off x="-1081647" y="4451290"/>
            <a:ext cx="3195380" cy="1577300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"/>
          <p:cNvSpPr/>
          <p:nvPr/>
        </p:nvSpPr>
        <p:spPr>
          <a:xfrm>
            <a:off x="-1895328" y="-1933125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2561500" y="1212150"/>
            <a:ext cx="4294800" cy="7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subTitle" idx="1"/>
          </p:nvPr>
        </p:nvSpPr>
        <p:spPr>
          <a:xfrm>
            <a:off x="2561500" y="1994850"/>
            <a:ext cx="42948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7"/>
          <p:cNvSpPr/>
          <p:nvPr/>
        </p:nvSpPr>
        <p:spPr>
          <a:xfrm>
            <a:off x="7846504" y="4324927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"/>
          <p:cNvSpPr/>
          <p:nvPr/>
        </p:nvSpPr>
        <p:spPr>
          <a:xfrm>
            <a:off x="-930274" y="-616536"/>
            <a:ext cx="1732987" cy="182869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6430859" y="-1058087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041250" y="1307100"/>
            <a:ext cx="5643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9" name="Google Shape;199;p8"/>
          <p:cNvSpPr/>
          <p:nvPr/>
        </p:nvSpPr>
        <p:spPr>
          <a:xfrm rot="10264297">
            <a:off x="7993188" y="3689652"/>
            <a:ext cx="1732984" cy="1828691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 rot="-9464429">
            <a:off x="-298520" y="-917668"/>
            <a:ext cx="2843317" cy="1446526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5352472" y="3441450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8"/>
          <p:cNvGrpSpPr/>
          <p:nvPr/>
        </p:nvGrpSpPr>
        <p:grpSpPr>
          <a:xfrm>
            <a:off x="2048359" y="-249201"/>
            <a:ext cx="1365914" cy="890062"/>
            <a:chOff x="4042250" y="1243325"/>
            <a:chExt cx="762825" cy="497075"/>
          </a:xfrm>
        </p:grpSpPr>
        <p:sp>
          <p:nvSpPr>
            <p:cNvPr id="203" name="Google Shape;203;p8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1264552" y="4352660"/>
            <a:ext cx="546184" cy="502678"/>
            <a:chOff x="-357900" y="2348840"/>
            <a:chExt cx="1101177" cy="1013464"/>
          </a:xfrm>
        </p:grpSpPr>
        <p:sp>
          <p:nvSpPr>
            <p:cNvPr id="274" name="Google Shape;274;p8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9"/>
          <p:cNvSpPr txBox="1">
            <a:spLocks noGrp="1"/>
          </p:cNvSpPr>
          <p:nvPr>
            <p:ph type="title"/>
          </p:nvPr>
        </p:nvSpPr>
        <p:spPr>
          <a:xfrm>
            <a:off x="713225" y="1711200"/>
            <a:ext cx="5475000" cy="17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9"/>
          <p:cNvSpPr txBox="1">
            <a:spLocks noGrp="1"/>
          </p:cNvSpPr>
          <p:nvPr>
            <p:ph type="subTitle" idx="1"/>
          </p:nvPr>
        </p:nvSpPr>
        <p:spPr>
          <a:xfrm>
            <a:off x="713213" y="3675600"/>
            <a:ext cx="54750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9"/>
          <p:cNvSpPr/>
          <p:nvPr/>
        </p:nvSpPr>
        <p:spPr>
          <a:xfrm>
            <a:off x="7025600" y="-318725"/>
            <a:ext cx="3195460" cy="1577340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>
            <a:off x="-331278" y="-1425500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rot="2700000">
            <a:off x="-1169195" y="4356940"/>
            <a:ext cx="2843147" cy="1446440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"/>
          <p:cNvSpPr txBox="1">
            <a:spLocks noGrp="1"/>
          </p:cNvSpPr>
          <p:nvPr>
            <p:ph type="title"/>
          </p:nvPr>
        </p:nvSpPr>
        <p:spPr>
          <a:xfrm>
            <a:off x="3682675" y="539500"/>
            <a:ext cx="4748100" cy="1287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0"/>
          <p:cNvSpPr/>
          <p:nvPr/>
        </p:nvSpPr>
        <p:spPr>
          <a:xfrm rot="-3021671">
            <a:off x="-726398" y="-971512"/>
            <a:ext cx="1732978" cy="182868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0"/>
          <p:cNvSpPr/>
          <p:nvPr/>
        </p:nvSpPr>
        <p:spPr>
          <a:xfrm rot="-8100000">
            <a:off x="7330666" y="-217789"/>
            <a:ext cx="2843147" cy="1446440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0"/>
          <p:cNvSpPr/>
          <p:nvPr/>
        </p:nvSpPr>
        <p:spPr>
          <a:xfrm rot="-9180866">
            <a:off x="8026595" y="3905162"/>
            <a:ext cx="3597656" cy="2711789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10"/>
          <p:cNvGrpSpPr/>
          <p:nvPr/>
        </p:nvGrpSpPr>
        <p:grpSpPr>
          <a:xfrm>
            <a:off x="440140" y="4352660"/>
            <a:ext cx="546184" cy="502678"/>
            <a:chOff x="-357900" y="2348840"/>
            <a:chExt cx="1101177" cy="1013464"/>
          </a:xfrm>
        </p:grpSpPr>
        <p:sp>
          <p:nvSpPr>
            <p:cNvPr id="295" name="Google Shape;295;p10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10"/>
          <p:cNvGrpSpPr/>
          <p:nvPr/>
        </p:nvGrpSpPr>
        <p:grpSpPr>
          <a:xfrm>
            <a:off x="-798491" y="505674"/>
            <a:ext cx="1365914" cy="890062"/>
            <a:chOff x="4042250" y="1243325"/>
            <a:chExt cx="762825" cy="497075"/>
          </a:xfrm>
        </p:grpSpPr>
        <p:sp>
          <p:nvSpPr>
            <p:cNvPr id="304" name="Google Shape;304;p10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8157677" y="2377948"/>
            <a:ext cx="546184" cy="502678"/>
            <a:chOff x="-357900" y="2348840"/>
            <a:chExt cx="1101177" cy="1013464"/>
          </a:xfrm>
        </p:grpSpPr>
        <p:sp>
          <p:nvSpPr>
            <p:cNvPr id="375" name="Google Shape;375;p10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46962"/>
          </p15:clr>
        </p15:guide>
        <p15:guide id="2" pos="449">
          <p15:clr>
            <a:srgbClr val="E46962"/>
          </p15:clr>
        </p15:guide>
        <p15:guide id="3" pos="5311">
          <p15:clr>
            <a:srgbClr val="E46962"/>
          </p15:clr>
        </p15:guide>
        <p15:guide id="4" orient="horz" pos="2900">
          <p15:clr>
            <a:srgbClr val="E46962"/>
          </p15:clr>
        </p15:guide>
        <p15:guide id="5" pos="2880">
          <p15:clr>
            <a:srgbClr val="E46962"/>
          </p15:clr>
        </p15:guide>
        <p15:guide id="6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nar/gky104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093/nar/gkw1099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1"/>
          <p:cNvSpPr/>
          <p:nvPr/>
        </p:nvSpPr>
        <p:spPr>
          <a:xfrm rot="10800000">
            <a:off x="6476984" y="-942865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21"/>
          <p:cNvGrpSpPr/>
          <p:nvPr/>
        </p:nvGrpSpPr>
        <p:grpSpPr>
          <a:xfrm rot="10800000">
            <a:off x="7064997" y="-271785"/>
            <a:ext cx="1365914" cy="890062"/>
            <a:chOff x="4042250" y="1243325"/>
            <a:chExt cx="762825" cy="497075"/>
          </a:xfrm>
        </p:grpSpPr>
        <p:sp>
          <p:nvSpPr>
            <p:cNvPr id="590" name="Google Shape;590;p21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21"/>
          <p:cNvSpPr/>
          <p:nvPr/>
        </p:nvSpPr>
        <p:spPr>
          <a:xfrm rot="10800000">
            <a:off x="7596512" y="-1349200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1"/>
          <p:cNvSpPr txBox="1">
            <a:spLocks noGrp="1"/>
          </p:cNvSpPr>
          <p:nvPr>
            <p:ph type="ctrTitle"/>
          </p:nvPr>
        </p:nvSpPr>
        <p:spPr>
          <a:xfrm>
            <a:off x="713225" y="1153284"/>
            <a:ext cx="50232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" sz="3600" b="1">
                <a:solidFill>
                  <a:schemeClr val="dk1"/>
                </a:solidFill>
              </a:rPr>
              <a:t>Banco de Dados de </a:t>
            </a:r>
            <a:r>
              <a:rPr lang="en" sz="3600" b="1" err="1">
                <a:solidFill>
                  <a:schemeClr val="dk1"/>
                </a:solidFill>
              </a:rPr>
              <a:t>Sequência</a:t>
            </a:r>
            <a:r>
              <a:rPr lang="en" sz="3600" b="1">
                <a:solidFill>
                  <a:schemeClr val="dk1"/>
                </a:solidFill>
              </a:rPr>
              <a:t> de Proteínas</a:t>
            </a:r>
            <a:endParaRPr lang="en" sz="3600" b="1">
              <a:solidFill>
                <a:schemeClr val="dk1"/>
              </a:solidFill>
              <a:cs typeface="Archivo Black"/>
            </a:endParaRPr>
          </a:p>
        </p:txBody>
      </p:sp>
      <p:sp>
        <p:nvSpPr>
          <p:cNvPr id="662" name="Google Shape;662;p21"/>
          <p:cNvSpPr txBox="1">
            <a:spLocks noGrp="1"/>
          </p:cNvSpPr>
          <p:nvPr>
            <p:ph type="subTitle" idx="1"/>
          </p:nvPr>
        </p:nvSpPr>
        <p:spPr>
          <a:xfrm>
            <a:off x="709950" y="3533016"/>
            <a:ext cx="5023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Aline Nataly Lima de Moura</a:t>
            </a:r>
          </a:p>
          <a:p>
            <a:pPr marL="0" indent="0"/>
            <a:r>
              <a:rPr lang="en" dirty="0"/>
              <a:t>Guilherme Araújo Mendes de Souza</a:t>
            </a:r>
            <a:endParaRPr lang="pt-BR" dirty="0"/>
          </a:p>
          <a:p>
            <a:pPr marL="0" indent="0"/>
            <a:r>
              <a:rPr lang="en" dirty="0"/>
              <a:t>Renata Moura Barreto</a:t>
            </a:r>
          </a:p>
        </p:txBody>
      </p:sp>
      <p:sp>
        <p:nvSpPr>
          <p:cNvPr id="663" name="Google Shape;663;p21"/>
          <p:cNvSpPr/>
          <p:nvPr/>
        </p:nvSpPr>
        <p:spPr>
          <a:xfrm rot="-9681457" flipH="1">
            <a:off x="-471587" y="4487620"/>
            <a:ext cx="3195552" cy="1577385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1"/>
          <p:cNvSpPr/>
          <p:nvPr/>
        </p:nvSpPr>
        <p:spPr>
          <a:xfrm rot="-8100000">
            <a:off x="956013" y="4407848"/>
            <a:ext cx="3597665" cy="2711795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5" name="Google Shape;665;p21"/>
          <p:cNvCxnSpPr/>
          <p:nvPr/>
        </p:nvCxnSpPr>
        <p:spPr>
          <a:xfrm rot="10800000">
            <a:off x="804672" y="3349050"/>
            <a:ext cx="3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21"/>
          <p:cNvSpPr/>
          <p:nvPr/>
        </p:nvSpPr>
        <p:spPr>
          <a:xfrm rot="8635712">
            <a:off x="-1085716" y="-1618262"/>
            <a:ext cx="3597634" cy="271177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21"/>
          <p:cNvGrpSpPr/>
          <p:nvPr/>
        </p:nvGrpSpPr>
        <p:grpSpPr>
          <a:xfrm>
            <a:off x="7932877" y="1179595"/>
            <a:ext cx="766810" cy="931756"/>
            <a:chOff x="8186977" y="2152168"/>
            <a:chExt cx="371444" cy="451323"/>
          </a:xfrm>
        </p:grpSpPr>
        <p:sp>
          <p:nvSpPr>
            <p:cNvPr id="668" name="Google Shape;668;p21"/>
            <p:cNvSpPr/>
            <p:nvPr/>
          </p:nvSpPr>
          <p:spPr>
            <a:xfrm>
              <a:off x="8186977" y="2209337"/>
              <a:ext cx="243822" cy="394153"/>
            </a:xfrm>
            <a:custGeom>
              <a:avLst/>
              <a:gdLst/>
              <a:ahLst/>
              <a:cxnLst/>
              <a:rect l="l" t="t" r="r" b="b"/>
              <a:pathLst>
                <a:path w="14151" h="22876" extrusionOk="0">
                  <a:moveTo>
                    <a:pt x="362" y="1"/>
                  </a:moveTo>
                  <a:cubicBezTo>
                    <a:pt x="261" y="1"/>
                    <a:pt x="156" y="73"/>
                    <a:pt x="146" y="207"/>
                  </a:cubicBezTo>
                  <a:cubicBezTo>
                    <a:pt x="0" y="2177"/>
                    <a:pt x="1584" y="3847"/>
                    <a:pt x="3282" y="4592"/>
                  </a:cubicBezTo>
                  <a:cubicBezTo>
                    <a:pt x="5247" y="5454"/>
                    <a:pt x="7430" y="5490"/>
                    <a:pt x="9447" y="6170"/>
                  </a:cubicBezTo>
                  <a:cubicBezTo>
                    <a:pt x="10315" y="6463"/>
                    <a:pt x="11157" y="6913"/>
                    <a:pt x="11789" y="7585"/>
                  </a:cubicBezTo>
                  <a:cubicBezTo>
                    <a:pt x="12495" y="8339"/>
                    <a:pt x="12754" y="9344"/>
                    <a:pt x="12741" y="10356"/>
                  </a:cubicBezTo>
                  <a:cubicBezTo>
                    <a:pt x="12713" y="12565"/>
                    <a:pt x="11492" y="14539"/>
                    <a:pt x="10900" y="16619"/>
                  </a:cubicBezTo>
                  <a:cubicBezTo>
                    <a:pt x="10295" y="18748"/>
                    <a:pt x="10349" y="21559"/>
                    <a:pt x="12489" y="22810"/>
                  </a:cubicBezTo>
                  <a:cubicBezTo>
                    <a:pt x="12566" y="22855"/>
                    <a:pt x="12642" y="22875"/>
                    <a:pt x="12714" y="22875"/>
                  </a:cubicBezTo>
                  <a:cubicBezTo>
                    <a:pt x="13074" y="22875"/>
                    <a:pt x="13313" y="22367"/>
                    <a:pt x="13024" y="22062"/>
                  </a:cubicBezTo>
                  <a:cubicBezTo>
                    <a:pt x="11632" y="20590"/>
                    <a:pt x="11705" y="18438"/>
                    <a:pt x="12265" y="16631"/>
                  </a:cubicBezTo>
                  <a:cubicBezTo>
                    <a:pt x="12898" y="14584"/>
                    <a:pt x="13952" y="12697"/>
                    <a:pt x="14052" y="10515"/>
                  </a:cubicBezTo>
                  <a:cubicBezTo>
                    <a:pt x="14151" y="8395"/>
                    <a:pt x="13126" y="6586"/>
                    <a:pt x="11280" y="5559"/>
                  </a:cubicBezTo>
                  <a:cubicBezTo>
                    <a:pt x="9462" y="4547"/>
                    <a:pt x="7405" y="4463"/>
                    <a:pt x="5408" y="4082"/>
                  </a:cubicBezTo>
                  <a:cubicBezTo>
                    <a:pt x="3327" y="3687"/>
                    <a:pt x="761" y="2630"/>
                    <a:pt x="555" y="190"/>
                  </a:cubicBezTo>
                  <a:cubicBezTo>
                    <a:pt x="544" y="61"/>
                    <a:pt x="454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8190302" y="2166934"/>
              <a:ext cx="127967" cy="66318"/>
            </a:xfrm>
            <a:custGeom>
              <a:avLst/>
              <a:gdLst/>
              <a:ahLst/>
              <a:cxnLst/>
              <a:rect l="l" t="t" r="r" b="b"/>
              <a:pathLst>
                <a:path w="7427" h="3849" extrusionOk="0">
                  <a:moveTo>
                    <a:pt x="7047" y="0"/>
                  </a:moveTo>
                  <a:cubicBezTo>
                    <a:pt x="7041" y="0"/>
                    <a:pt x="7036" y="1"/>
                    <a:pt x="7030" y="1"/>
                  </a:cubicBezTo>
                  <a:cubicBezTo>
                    <a:pt x="6717" y="22"/>
                    <a:pt x="6427" y="221"/>
                    <a:pt x="6150" y="359"/>
                  </a:cubicBezTo>
                  <a:lnTo>
                    <a:pt x="5357" y="755"/>
                  </a:lnTo>
                  <a:lnTo>
                    <a:pt x="3640" y="1610"/>
                  </a:lnTo>
                  <a:cubicBezTo>
                    <a:pt x="2494" y="2183"/>
                    <a:pt x="1356" y="2769"/>
                    <a:pt x="229" y="3381"/>
                  </a:cubicBezTo>
                  <a:cubicBezTo>
                    <a:pt x="1" y="3505"/>
                    <a:pt x="86" y="3848"/>
                    <a:pt x="302" y="3848"/>
                  </a:cubicBezTo>
                  <a:cubicBezTo>
                    <a:pt x="333" y="3848"/>
                    <a:pt x="368" y="3841"/>
                    <a:pt x="404" y="3824"/>
                  </a:cubicBezTo>
                  <a:cubicBezTo>
                    <a:pt x="1593" y="3292"/>
                    <a:pt x="2767" y="2734"/>
                    <a:pt x="3936" y="2160"/>
                  </a:cubicBezTo>
                  <a:cubicBezTo>
                    <a:pt x="4510" y="1879"/>
                    <a:pt x="5084" y="1597"/>
                    <a:pt x="5658" y="1316"/>
                  </a:cubicBezTo>
                  <a:lnTo>
                    <a:pt x="6518" y="893"/>
                  </a:lnTo>
                  <a:cubicBezTo>
                    <a:pt x="6788" y="761"/>
                    <a:pt x="7070" y="663"/>
                    <a:pt x="7270" y="434"/>
                  </a:cubicBezTo>
                  <a:cubicBezTo>
                    <a:pt x="7427" y="253"/>
                    <a:pt x="7259" y="0"/>
                    <a:pt x="70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8202450" y="2197896"/>
              <a:ext cx="118491" cy="62269"/>
            </a:xfrm>
            <a:custGeom>
              <a:avLst/>
              <a:gdLst/>
              <a:ahLst/>
              <a:cxnLst/>
              <a:rect l="l" t="t" r="r" b="b"/>
              <a:pathLst>
                <a:path w="6877" h="3614" extrusionOk="0">
                  <a:moveTo>
                    <a:pt x="6531" y="1"/>
                  </a:moveTo>
                  <a:cubicBezTo>
                    <a:pt x="6246" y="1"/>
                    <a:pt x="6057" y="139"/>
                    <a:pt x="5802" y="276"/>
                  </a:cubicBezTo>
                  <a:cubicBezTo>
                    <a:pt x="5562" y="404"/>
                    <a:pt x="5322" y="530"/>
                    <a:pt x="5081" y="657"/>
                  </a:cubicBezTo>
                  <a:cubicBezTo>
                    <a:pt x="4541" y="943"/>
                    <a:pt x="3999" y="1224"/>
                    <a:pt x="3455" y="1501"/>
                  </a:cubicBezTo>
                  <a:cubicBezTo>
                    <a:pt x="2381" y="2045"/>
                    <a:pt x="1293" y="2557"/>
                    <a:pt x="241" y="3137"/>
                  </a:cubicBezTo>
                  <a:cubicBezTo>
                    <a:pt x="1" y="3269"/>
                    <a:pt x="86" y="3613"/>
                    <a:pt x="323" y="3613"/>
                  </a:cubicBezTo>
                  <a:cubicBezTo>
                    <a:pt x="353" y="3613"/>
                    <a:pt x="386" y="3607"/>
                    <a:pt x="421" y="3595"/>
                  </a:cubicBezTo>
                  <a:cubicBezTo>
                    <a:pt x="1571" y="3183"/>
                    <a:pt x="2675" y="2654"/>
                    <a:pt x="3768" y="2114"/>
                  </a:cubicBezTo>
                  <a:cubicBezTo>
                    <a:pt x="4296" y="1853"/>
                    <a:pt x="4821" y="1587"/>
                    <a:pt x="5343" y="1316"/>
                  </a:cubicBezTo>
                  <a:cubicBezTo>
                    <a:pt x="5625" y="1171"/>
                    <a:pt x="5903" y="1019"/>
                    <a:pt x="6181" y="869"/>
                  </a:cubicBezTo>
                  <a:cubicBezTo>
                    <a:pt x="6433" y="732"/>
                    <a:pt x="6640" y="646"/>
                    <a:pt x="6788" y="394"/>
                  </a:cubicBezTo>
                  <a:cubicBezTo>
                    <a:pt x="6877" y="244"/>
                    <a:pt x="6738" y="8"/>
                    <a:pt x="6569" y="2"/>
                  </a:cubicBezTo>
                  <a:cubicBezTo>
                    <a:pt x="6556" y="1"/>
                    <a:pt x="6543" y="1"/>
                    <a:pt x="65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8242578" y="2239903"/>
              <a:ext cx="74882" cy="41386"/>
            </a:xfrm>
            <a:custGeom>
              <a:avLst/>
              <a:gdLst/>
              <a:ahLst/>
              <a:cxnLst/>
              <a:rect l="l" t="t" r="r" b="b"/>
              <a:pathLst>
                <a:path w="4346" h="2402" extrusionOk="0">
                  <a:moveTo>
                    <a:pt x="3982" y="1"/>
                  </a:moveTo>
                  <a:cubicBezTo>
                    <a:pt x="3942" y="1"/>
                    <a:pt x="3902" y="9"/>
                    <a:pt x="3865" y="28"/>
                  </a:cubicBezTo>
                  <a:cubicBezTo>
                    <a:pt x="2658" y="669"/>
                    <a:pt x="1442" y="1292"/>
                    <a:pt x="236" y="1933"/>
                  </a:cubicBezTo>
                  <a:cubicBezTo>
                    <a:pt x="0" y="2059"/>
                    <a:pt x="88" y="2402"/>
                    <a:pt x="316" y="2402"/>
                  </a:cubicBezTo>
                  <a:cubicBezTo>
                    <a:pt x="346" y="2402"/>
                    <a:pt x="379" y="2396"/>
                    <a:pt x="414" y="2383"/>
                  </a:cubicBezTo>
                  <a:cubicBezTo>
                    <a:pt x="1051" y="2138"/>
                    <a:pt x="1679" y="1885"/>
                    <a:pt x="2297" y="1598"/>
                  </a:cubicBezTo>
                  <a:cubicBezTo>
                    <a:pt x="2916" y="1310"/>
                    <a:pt x="3520" y="999"/>
                    <a:pt x="4124" y="684"/>
                  </a:cubicBezTo>
                  <a:cubicBezTo>
                    <a:pt x="4228" y="630"/>
                    <a:pt x="4343" y="536"/>
                    <a:pt x="4344" y="405"/>
                  </a:cubicBezTo>
                  <a:cubicBezTo>
                    <a:pt x="4345" y="275"/>
                    <a:pt x="4334" y="162"/>
                    <a:pt x="4216" y="82"/>
                  </a:cubicBezTo>
                  <a:cubicBezTo>
                    <a:pt x="4150" y="37"/>
                    <a:pt x="4065" y="1"/>
                    <a:pt x="39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8257723" y="2296641"/>
              <a:ext cx="94731" cy="60081"/>
            </a:xfrm>
            <a:custGeom>
              <a:avLst/>
              <a:gdLst/>
              <a:ahLst/>
              <a:cxnLst/>
              <a:rect l="l" t="t" r="r" b="b"/>
              <a:pathLst>
                <a:path w="5498" h="3487" extrusionOk="0">
                  <a:moveTo>
                    <a:pt x="5106" y="0"/>
                  </a:moveTo>
                  <a:cubicBezTo>
                    <a:pt x="5090" y="0"/>
                    <a:pt x="5074" y="2"/>
                    <a:pt x="5057" y="5"/>
                  </a:cubicBezTo>
                  <a:cubicBezTo>
                    <a:pt x="4611" y="96"/>
                    <a:pt x="4181" y="462"/>
                    <a:pt x="3793" y="697"/>
                  </a:cubicBezTo>
                  <a:cubicBezTo>
                    <a:pt x="3396" y="938"/>
                    <a:pt x="3001" y="1181"/>
                    <a:pt x="2609" y="1431"/>
                  </a:cubicBezTo>
                  <a:cubicBezTo>
                    <a:pt x="1796" y="1951"/>
                    <a:pt x="997" y="2494"/>
                    <a:pt x="209" y="3053"/>
                  </a:cubicBezTo>
                  <a:cubicBezTo>
                    <a:pt x="1" y="3201"/>
                    <a:pt x="155" y="3486"/>
                    <a:pt x="359" y="3486"/>
                  </a:cubicBezTo>
                  <a:cubicBezTo>
                    <a:pt x="403" y="3486"/>
                    <a:pt x="450" y="3473"/>
                    <a:pt x="495" y="3442"/>
                  </a:cubicBezTo>
                  <a:cubicBezTo>
                    <a:pt x="1279" y="2906"/>
                    <a:pt x="2078" y="2396"/>
                    <a:pt x="2893" y="1910"/>
                  </a:cubicBezTo>
                  <a:cubicBezTo>
                    <a:pt x="3293" y="1671"/>
                    <a:pt x="3696" y="1437"/>
                    <a:pt x="4103" y="1209"/>
                  </a:cubicBezTo>
                  <a:cubicBezTo>
                    <a:pt x="4495" y="990"/>
                    <a:pt x="5016" y="822"/>
                    <a:pt x="5330" y="497"/>
                  </a:cubicBezTo>
                  <a:cubicBezTo>
                    <a:pt x="5497" y="323"/>
                    <a:pt x="5334" y="0"/>
                    <a:pt x="51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8254863" y="2319230"/>
              <a:ext cx="140373" cy="87839"/>
            </a:xfrm>
            <a:custGeom>
              <a:avLst/>
              <a:gdLst/>
              <a:ahLst/>
              <a:cxnLst/>
              <a:rect l="l" t="t" r="r" b="b"/>
              <a:pathLst>
                <a:path w="8147" h="5098" extrusionOk="0">
                  <a:moveTo>
                    <a:pt x="7719" y="0"/>
                  </a:moveTo>
                  <a:cubicBezTo>
                    <a:pt x="7700" y="0"/>
                    <a:pt x="7680" y="2"/>
                    <a:pt x="7660" y="7"/>
                  </a:cubicBezTo>
                  <a:cubicBezTo>
                    <a:pt x="7322" y="83"/>
                    <a:pt x="7086" y="289"/>
                    <a:pt x="6794" y="465"/>
                  </a:cubicBezTo>
                  <a:cubicBezTo>
                    <a:pt x="6471" y="659"/>
                    <a:pt x="6141" y="844"/>
                    <a:pt x="5817" y="1035"/>
                  </a:cubicBezTo>
                  <a:cubicBezTo>
                    <a:pt x="5190" y="1406"/>
                    <a:pt x="4567" y="1783"/>
                    <a:pt x="3949" y="2167"/>
                  </a:cubicBezTo>
                  <a:cubicBezTo>
                    <a:pt x="2687" y="2949"/>
                    <a:pt x="1450" y="3765"/>
                    <a:pt x="236" y="4617"/>
                  </a:cubicBezTo>
                  <a:cubicBezTo>
                    <a:pt x="0" y="4783"/>
                    <a:pt x="174" y="5098"/>
                    <a:pt x="405" y="5098"/>
                  </a:cubicBezTo>
                  <a:cubicBezTo>
                    <a:pt x="453" y="5098"/>
                    <a:pt x="505" y="5084"/>
                    <a:pt x="555" y="5051"/>
                  </a:cubicBezTo>
                  <a:cubicBezTo>
                    <a:pt x="1781" y="4263"/>
                    <a:pt x="3017" y="3489"/>
                    <a:pt x="4262" y="2730"/>
                  </a:cubicBezTo>
                  <a:cubicBezTo>
                    <a:pt x="4861" y="2366"/>
                    <a:pt x="5465" y="2009"/>
                    <a:pt x="6073" y="1657"/>
                  </a:cubicBezTo>
                  <a:cubicBezTo>
                    <a:pt x="6399" y="1468"/>
                    <a:pt x="6726" y="1275"/>
                    <a:pt x="7057" y="1093"/>
                  </a:cubicBezTo>
                  <a:cubicBezTo>
                    <a:pt x="7374" y="920"/>
                    <a:pt x="7707" y="815"/>
                    <a:pt x="7963" y="552"/>
                  </a:cubicBezTo>
                  <a:cubicBezTo>
                    <a:pt x="8147" y="364"/>
                    <a:pt x="7970" y="0"/>
                    <a:pt x="7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8277814" y="2346453"/>
              <a:ext cx="144267" cy="97246"/>
            </a:xfrm>
            <a:custGeom>
              <a:avLst/>
              <a:gdLst/>
              <a:ahLst/>
              <a:cxnLst/>
              <a:rect l="l" t="t" r="r" b="b"/>
              <a:pathLst>
                <a:path w="8373" h="5644" extrusionOk="0">
                  <a:moveTo>
                    <a:pt x="7879" y="0"/>
                  </a:moveTo>
                  <a:cubicBezTo>
                    <a:pt x="7824" y="0"/>
                    <a:pt x="7764" y="13"/>
                    <a:pt x="7700" y="43"/>
                  </a:cubicBezTo>
                  <a:cubicBezTo>
                    <a:pt x="7039" y="344"/>
                    <a:pt x="6429" y="843"/>
                    <a:pt x="5832" y="1255"/>
                  </a:cubicBezTo>
                  <a:cubicBezTo>
                    <a:pt x="5207" y="1687"/>
                    <a:pt x="4573" y="2109"/>
                    <a:pt x="3957" y="2552"/>
                  </a:cubicBezTo>
                  <a:cubicBezTo>
                    <a:pt x="2722" y="3440"/>
                    <a:pt x="1474" y="4308"/>
                    <a:pt x="229" y="5181"/>
                  </a:cubicBezTo>
                  <a:cubicBezTo>
                    <a:pt x="0" y="5342"/>
                    <a:pt x="169" y="5643"/>
                    <a:pt x="392" y="5643"/>
                  </a:cubicBezTo>
                  <a:cubicBezTo>
                    <a:pt x="438" y="5643"/>
                    <a:pt x="487" y="5630"/>
                    <a:pt x="535" y="5600"/>
                  </a:cubicBezTo>
                  <a:cubicBezTo>
                    <a:pt x="1804" y="4802"/>
                    <a:pt x="3062" y="3993"/>
                    <a:pt x="4343" y="3218"/>
                  </a:cubicBezTo>
                  <a:cubicBezTo>
                    <a:pt x="4972" y="2839"/>
                    <a:pt x="5584" y="2431"/>
                    <a:pt x="6202" y="2036"/>
                  </a:cubicBezTo>
                  <a:cubicBezTo>
                    <a:pt x="6826" y="1638"/>
                    <a:pt x="7553" y="1264"/>
                    <a:pt x="8097" y="763"/>
                  </a:cubicBezTo>
                  <a:cubicBezTo>
                    <a:pt x="8372" y="509"/>
                    <a:pt x="8223" y="0"/>
                    <a:pt x="78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8325041" y="2403519"/>
              <a:ext cx="90165" cy="60443"/>
            </a:xfrm>
            <a:custGeom>
              <a:avLst/>
              <a:gdLst/>
              <a:ahLst/>
              <a:cxnLst/>
              <a:rect l="l" t="t" r="r" b="b"/>
              <a:pathLst>
                <a:path w="5233" h="3508" extrusionOk="0">
                  <a:moveTo>
                    <a:pt x="4847" y="1"/>
                  </a:moveTo>
                  <a:cubicBezTo>
                    <a:pt x="4766" y="1"/>
                    <a:pt x="4685" y="27"/>
                    <a:pt x="4608" y="71"/>
                  </a:cubicBezTo>
                  <a:cubicBezTo>
                    <a:pt x="4230" y="285"/>
                    <a:pt x="3895" y="593"/>
                    <a:pt x="3543" y="851"/>
                  </a:cubicBezTo>
                  <a:cubicBezTo>
                    <a:pt x="3189" y="1109"/>
                    <a:pt x="2829" y="1362"/>
                    <a:pt x="2464" y="1608"/>
                  </a:cubicBezTo>
                  <a:cubicBezTo>
                    <a:pt x="1736" y="2097"/>
                    <a:pt x="990" y="2562"/>
                    <a:pt x="233" y="3005"/>
                  </a:cubicBezTo>
                  <a:cubicBezTo>
                    <a:pt x="0" y="3141"/>
                    <a:pt x="161" y="3508"/>
                    <a:pt x="392" y="3508"/>
                  </a:cubicBezTo>
                  <a:cubicBezTo>
                    <a:pt x="426" y="3508"/>
                    <a:pt x="461" y="3500"/>
                    <a:pt x="497" y="3482"/>
                  </a:cubicBezTo>
                  <a:cubicBezTo>
                    <a:pt x="1308" y="3077"/>
                    <a:pt x="2099" y="2636"/>
                    <a:pt x="2872" y="2163"/>
                  </a:cubicBezTo>
                  <a:cubicBezTo>
                    <a:pt x="3248" y="1933"/>
                    <a:pt x="3618" y="1696"/>
                    <a:pt x="3985" y="1451"/>
                  </a:cubicBezTo>
                  <a:cubicBezTo>
                    <a:pt x="4376" y="1191"/>
                    <a:pt x="4791" y="942"/>
                    <a:pt x="5128" y="613"/>
                  </a:cubicBezTo>
                  <a:cubicBezTo>
                    <a:pt x="5218" y="523"/>
                    <a:pt x="5233" y="349"/>
                    <a:pt x="5184" y="236"/>
                  </a:cubicBezTo>
                  <a:cubicBezTo>
                    <a:pt x="5160" y="176"/>
                    <a:pt x="5121" y="122"/>
                    <a:pt x="5069" y="82"/>
                  </a:cubicBezTo>
                  <a:cubicBezTo>
                    <a:pt x="4999" y="25"/>
                    <a:pt x="4923" y="1"/>
                    <a:pt x="48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8375111" y="2464685"/>
              <a:ext cx="89751" cy="64044"/>
            </a:xfrm>
            <a:custGeom>
              <a:avLst/>
              <a:gdLst/>
              <a:ahLst/>
              <a:cxnLst/>
              <a:rect l="l" t="t" r="r" b="b"/>
              <a:pathLst>
                <a:path w="5209" h="3717" extrusionOk="0">
                  <a:moveTo>
                    <a:pt x="4752" y="0"/>
                  </a:moveTo>
                  <a:cubicBezTo>
                    <a:pt x="4716" y="0"/>
                    <a:pt x="4678" y="5"/>
                    <a:pt x="4639" y="16"/>
                  </a:cubicBezTo>
                  <a:cubicBezTo>
                    <a:pt x="4417" y="79"/>
                    <a:pt x="4226" y="256"/>
                    <a:pt x="4040" y="389"/>
                  </a:cubicBezTo>
                  <a:lnTo>
                    <a:pt x="3539" y="748"/>
                  </a:lnTo>
                  <a:cubicBezTo>
                    <a:pt x="3177" y="1008"/>
                    <a:pt x="2815" y="1267"/>
                    <a:pt x="2453" y="1527"/>
                  </a:cubicBezTo>
                  <a:cubicBezTo>
                    <a:pt x="1729" y="2046"/>
                    <a:pt x="1009" y="2571"/>
                    <a:pt x="292" y="3100"/>
                  </a:cubicBezTo>
                  <a:cubicBezTo>
                    <a:pt x="1" y="3316"/>
                    <a:pt x="216" y="3717"/>
                    <a:pt x="502" y="3717"/>
                  </a:cubicBezTo>
                  <a:cubicBezTo>
                    <a:pt x="565" y="3717"/>
                    <a:pt x="631" y="3697"/>
                    <a:pt x="697" y="3652"/>
                  </a:cubicBezTo>
                  <a:cubicBezTo>
                    <a:pt x="1432" y="3147"/>
                    <a:pt x="2162" y="2637"/>
                    <a:pt x="2890" y="2122"/>
                  </a:cubicBezTo>
                  <a:cubicBezTo>
                    <a:pt x="3253" y="1864"/>
                    <a:pt x="3616" y="1607"/>
                    <a:pt x="3980" y="1349"/>
                  </a:cubicBezTo>
                  <a:lnTo>
                    <a:pt x="4483" y="992"/>
                  </a:lnTo>
                  <a:cubicBezTo>
                    <a:pt x="4672" y="859"/>
                    <a:pt x="4897" y="739"/>
                    <a:pt x="5030" y="546"/>
                  </a:cubicBezTo>
                  <a:cubicBezTo>
                    <a:pt x="5208" y="290"/>
                    <a:pt x="5023" y="0"/>
                    <a:pt x="4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8380177" y="2479159"/>
              <a:ext cx="141837" cy="94351"/>
            </a:xfrm>
            <a:custGeom>
              <a:avLst/>
              <a:gdLst/>
              <a:ahLst/>
              <a:cxnLst/>
              <a:rect l="l" t="t" r="r" b="b"/>
              <a:pathLst>
                <a:path w="8232" h="5476" extrusionOk="0">
                  <a:moveTo>
                    <a:pt x="7820" y="0"/>
                  </a:moveTo>
                  <a:cubicBezTo>
                    <a:pt x="7790" y="0"/>
                    <a:pt x="7759" y="5"/>
                    <a:pt x="7729" y="15"/>
                  </a:cubicBezTo>
                  <a:cubicBezTo>
                    <a:pt x="7397" y="126"/>
                    <a:pt x="7109" y="364"/>
                    <a:pt x="6813" y="550"/>
                  </a:cubicBezTo>
                  <a:cubicBezTo>
                    <a:pt x="6489" y="754"/>
                    <a:pt x="6167" y="961"/>
                    <a:pt x="5845" y="1170"/>
                  </a:cubicBezTo>
                  <a:cubicBezTo>
                    <a:pt x="5226" y="1572"/>
                    <a:pt x="4604" y="1969"/>
                    <a:pt x="3989" y="2378"/>
                  </a:cubicBezTo>
                  <a:cubicBezTo>
                    <a:pt x="2741" y="3210"/>
                    <a:pt x="1455" y="4008"/>
                    <a:pt x="270" y="4926"/>
                  </a:cubicBezTo>
                  <a:cubicBezTo>
                    <a:pt x="0" y="5135"/>
                    <a:pt x="197" y="5475"/>
                    <a:pt x="467" y="5475"/>
                  </a:cubicBezTo>
                  <a:cubicBezTo>
                    <a:pt x="522" y="5475"/>
                    <a:pt x="580" y="5461"/>
                    <a:pt x="638" y="5428"/>
                  </a:cubicBezTo>
                  <a:cubicBezTo>
                    <a:pt x="1946" y="4691"/>
                    <a:pt x="3184" y="3816"/>
                    <a:pt x="4436" y="2989"/>
                  </a:cubicBezTo>
                  <a:cubicBezTo>
                    <a:pt x="5053" y="2581"/>
                    <a:pt x="5660" y="2163"/>
                    <a:pt x="6270" y="1748"/>
                  </a:cubicBezTo>
                  <a:cubicBezTo>
                    <a:pt x="6587" y="1534"/>
                    <a:pt x="6902" y="1317"/>
                    <a:pt x="7215" y="1098"/>
                  </a:cubicBezTo>
                  <a:cubicBezTo>
                    <a:pt x="7502" y="897"/>
                    <a:pt x="7822" y="723"/>
                    <a:pt x="8057" y="459"/>
                  </a:cubicBezTo>
                  <a:cubicBezTo>
                    <a:pt x="8231" y="260"/>
                    <a:pt x="8042" y="0"/>
                    <a:pt x="78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8246576" y="2152168"/>
              <a:ext cx="311846" cy="377285"/>
            </a:xfrm>
            <a:custGeom>
              <a:avLst/>
              <a:gdLst/>
              <a:ahLst/>
              <a:cxnLst/>
              <a:rect l="l" t="t" r="r" b="b"/>
              <a:pathLst>
                <a:path w="18099" h="21897" extrusionOk="0">
                  <a:moveTo>
                    <a:pt x="3411" y="0"/>
                  </a:moveTo>
                  <a:cubicBezTo>
                    <a:pt x="3241" y="0"/>
                    <a:pt x="3078" y="143"/>
                    <a:pt x="3169" y="345"/>
                  </a:cubicBezTo>
                  <a:cubicBezTo>
                    <a:pt x="3669" y="1463"/>
                    <a:pt x="3822" y="2758"/>
                    <a:pt x="3687" y="3971"/>
                  </a:cubicBezTo>
                  <a:cubicBezTo>
                    <a:pt x="3557" y="5153"/>
                    <a:pt x="3078" y="6227"/>
                    <a:pt x="2515" y="7262"/>
                  </a:cubicBezTo>
                  <a:cubicBezTo>
                    <a:pt x="1402" y="9306"/>
                    <a:pt x="1" y="11276"/>
                    <a:pt x="55" y="13711"/>
                  </a:cubicBezTo>
                  <a:cubicBezTo>
                    <a:pt x="105" y="16031"/>
                    <a:pt x="1829" y="17716"/>
                    <a:pt x="3956" y="18367"/>
                  </a:cubicBezTo>
                  <a:cubicBezTo>
                    <a:pt x="4952" y="18672"/>
                    <a:pt x="5955" y="18764"/>
                    <a:pt x="6964" y="18764"/>
                  </a:cubicBezTo>
                  <a:cubicBezTo>
                    <a:pt x="8360" y="18764"/>
                    <a:pt x="9765" y="18587"/>
                    <a:pt x="11174" y="18551"/>
                  </a:cubicBezTo>
                  <a:cubicBezTo>
                    <a:pt x="11283" y="18548"/>
                    <a:pt x="11392" y="18547"/>
                    <a:pt x="11501" y="18547"/>
                  </a:cubicBezTo>
                  <a:cubicBezTo>
                    <a:pt x="12634" y="18547"/>
                    <a:pt x="13754" y="18705"/>
                    <a:pt x="14789" y="19195"/>
                  </a:cubicBezTo>
                  <a:cubicBezTo>
                    <a:pt x="15872" y="19709"/>
                    <a:pt x="16568" y="20536"/>
                    <a:pt x="17103" y="21589"/>
                  </a:cubicBezTo>
                  <a:cubicBezTo>
                    <a:pt x="17210" y="21800"/>
                    <a:pt x="17397" y="21896"/>
                    <a:pt x="17579" y="21896"/>
                  </a:cubicBezTo>
                  <a:cubicBezTo>
                    <a:pt x="17844" y="21896"/>
                    <a:pt x="18098" y="21692"/>
                    <a:pt x="18085" y="21340"/>
                  </a:cubicBezTo>
                  <a:cubicBezTo>
                    <a:pt x="17998" y="19090"/>
                    <a:pt x="15402" y="17779"/>
                    <a:pt x="13481" y="17400"/>
                  </a:cubicBezTo>
                  <a:cubicBezTo>
                    <a:pt x="12846" y="17274"/>
                    <a:pt x="12209" y="17230"/>
                    <a:pt x="11572" y="17230"/>
                  </a:cubicBezTo>
                  <a:cubicBezTo>
                    <a:pt x="10059" y="17230"/>
                    <a:pt x="8540" y="17478"/>
                    <a:pt x="7026" y="17478"/>
                  </a:cubicBezTo>
                  <a:cubicBezTo>
                    <a:pt x="6692" y="17478"/>
                    <a:pt x="6359" y="17466"/>
                    <a:pt x="6026" y="17437"/>
                  </a:cubicBezTo>
                  <a:cubicBezTo>
                    <a:pt x="4087" y="17265"/>
                    <a:pt x="1767" y="16353"/>
                    <a:pt x="1399" y="14192"/>
                  </a:cubicBezTo>
                  <a:cubicBezTo>
                    <a:pt x="1008" y="11887"/>
                    <a:pt x="2510" y="9784"/>
                    <a:pt x="3500" y="7838"/>
                  </a:cubicBezTo>
                  <a:cubicBezTo>
                    <a:pt x="4106" y="6648"/>
                    <a:pt x="4565" y="5379"/>
                    <a:pt x="4612" y="4032"/>
                  </a:cubicBezTo>
                  <a:cubicBezTo>
                    <a:pt x="4661" y="2647"/>
                    <a:pt x="4306" y="1370"/>
                    <a:pt x="3661" y="151"/>
                  </a:cubicBezTo>
                  <a:cubicBezTo>
                    <a:pt x="3605" y="46"/>
                    <a:pt x="3507" y="0"/>
                    <a:pt x="3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21"/>
          <p:cNvGrpSpPr/>
          <p:nvPr/>
        </p:nvGrpSpPr>
        <p:grpSpPr>
          <a:xfrm>
            <a:off x="8201517" y="2517871"/>
            <a:ext cx="458421" cy="465558"/>
            <a:chOff x="5917792" y="2334646"/>
            <a:chExt cx="458421" cy="465558"/>
          </a:xfrm>
        </p:grpSpPr>
        <p:sp>
          <p:nvSpPr>
            <p:cNvPr id="680" name="Google Shape;680;p21"/>
            <p:cNvSpPr/>
            <p:nvPr/>
          </p:nvSpPr>
          <p:spPr>
            <a:xfrm>
              <a:off x="6020553" y="2564046"/>
              <a:ext cx="141816" cy="184011"/>
            </a:xfrm>
            <a:custGeom>
              <a:avLst/>
              <a:gdLst/>
              <a:ahLst/>
              <a:cxnLst/>
              <a:rect l="l" t="t" r="r" b="b"/>
              <a:pathLst>
                <a:path w="3987" h="5173" extrusionOk="0">
                  <a:moveTo>
                    <a:pt x="3793" y="1"/>
                  </a:moveTo>
                  <a:cubicBezTo>
                    <a:pt x="3759" y="1"/>
                    <a:pt x="3723" y="11"/>
                    <a:pt x="3688" y="34"/>
                  </a:cubicBezTo>
                  <a:cubicBezTo>
                    <a:pt x="3282" y="303"/>
                    <a:pt x="2999" y="770"/>
                    <a:pt x="2716" y="1159"/>
                  </a:cubicBezTo>
                  <a:cubicBezTo>
                    <a:pt x="2409" y="1576"/>
                    <a:pt x="2107" y="1997"/>
                    <a:pt x="1814" y="2425"/>
                  </a:cubicBezTo>
                  <a:cubicBezTo>
                    <a:pt x="1236" y="3272"/>
                    <a:pt x="664" y="4120"/>
                    <a:pt x="73" y="4957"/>
                  </a:cubicBezTo>
                  <a:cubicBezTo>
                    <a:pt x="0" y="5061"/>
                    <a:pt x="91" y="5172"/>
                    <a:pt x="188" y="5172"/>
                  </a:cubicBezTo>
                  <a:cubicBezTo>
                    <a:pt x="224" y="5172"/>
                    <a:pt x="261" y="5157"/>
                    <a:pt x="290" y="5119"/>
                  </a:cubicBezTo>
                  <a:cubicBezTo>
                    <a:pt x="920" y="4310"/>
                    <a:pt x="1565" y="3515"/>
                    <a:pt x="2207" y="2717"/>
                  </a:cubicBezTo>
                  <a:cubicBezTo>
                    <a:pt x="2524" y="2322"/>
                    <a:pt x="2831" y="1921"/>
                    <a:pt x="3134" y="1516"/>
                  </a:cubicBezTo>
                  <a:cubicBezTo>
                    <a:pt x="3430" y="1122"/>
                    <a:pt x="3807" y="706"/>
                    <a:pt x="3950" y="228"/>
                  </a:cubicBezTo>
                  <a:cubicBezTo>
                    <a:pt x="3987" y="102"/>
                    <a:pt x="3900" y="1"/>
                    <a:pt x="3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6127546" y="2572441"/>
              <a:ext cx="229246" cy="20311"/>
            </a:xfrm>
            <a:custGeom>
              <a:avLst/>
              <a:gdLst/>
              <a:ahLst/>
              <a:cxnLst/>
              <a:rect l="l" t="t" r="r" b="b"/>
              <a:pathLst>
                <a:path w="6445" h="571" extrusionOk="0">
                  <a:moveTo>
                    <a:pt x="5390" y="0"/>
                  </a:moveTo>
                  <a:cubicBezTo>
                    <a:pt x="5190" y="0"/>
                    <a:pt x="4990" y="9"/>
                    <a:pt x="4799" y="10"/>
                  </a:cubicBezTo>
                  <a:cubicBezTo>
                    <a:pt x="4281" y="15"/>
                    <a:pt x="3763" y="22"/>
                    <a:pt x="3245" y="44"/>
                  </a:cubicBezTo>
                  <a:cubicBezTo>
                    <a:pt x="2222" y="85"/>
                    <a:pt x="1199" y="132"/>
                    <a:pt x="174" y="158"/>
                  </a:cubicBezTo>
                  <a:cubicBezTo>
                    <a:pt x="0" y="163"/>
                    <a:pt x="0" y="425"/>
                    <a:pt x="174" y="429"/>
                  </a:cubicBezTo>
                  <a:cubicBezTo>
                    <a:pt x="1199" y="452"/>
                    <a:pt x="2222" y="494"/>
                    <a:pt x="3245" y="533"/>
                  </a:cubicBezTo>
                  <a:cubicBezTo>
                    <a:pt x="3751" y="551"/>
                    <a:pt x="4256" y="559"/>
                    <a:pt x="4762" y="560"/>
                  </a:cubicBezTo>
                  <a:cubicBezTo>
                    <a:pt x="4957" y="561"/>
                    <a:pt x="5163" y="570"/>
                    <a:pt x="5369" y="570"/>
                  </a:cubicBezTo>
                  <a:cubicBezTo>
                    <a:pt x="5684" y="570"/>
                    <a:pt x="6000" y="549"/>
                    <a:pt x="6283" y="445"/>
                  </a:cubicBezTo>
                  <a:cubicBezTo>
                    <a:pt x="6445" y="387"/>
                    <a:pt x="6445" y="179"/>
                    <a:pt x="6283" y="121"/>
                  </a:cubicBezTo>
                  <a:cubicBezTo>
                    <a:pt x="6005" y="21"/>
                    <a:pt x="5697" y="0"/>
                    <a:pt x="5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5917792" y="2417527"/>
              <a:ext cx="252687" cy="166545"/>
            </a:xfrm>
            <a:custGeom>
              <a:avLst/>
              <a:gdLst/>
              <a:ahLst/>
              <a:cxnLst/>
              <a:rect l="l" t="t" r="r" b="b"/>
              <a:pathLst>
                <a:path w="7104" h="4682" extrusionOk="0">
                  <a:moveTo>
                    <a:pt x="1618" y="0"/>
                  </a:moveTo>
                  <a:cubicBezTo>
                    <a:pt x="1300" y="0"/>
                    <a:pt x="984" y="98"/>
                    <a:pt x="716" y="291"/>
                  </a:cubicBezTo>
                  <a:cubicBezTo>
                    <a:pt x="241" y="632"/>
                    <a:pt x="0" y="1211"/>
                    <a:pt x="93" y="1789"/>
                  </a:cubicBezTo>
                  <a:cubicBezTo>
                    <a:pt x="185" y="2365"/>
                    <a:pt x="595" y="2840"/>
                    <a:pt x="1153" y="3017"/>
                  </a:cubicBezTo>
                  <a:cubicBezTo>
                    <a:pt x="1305" y="3065"/>
                    <a:pt x="1462" y="3088"/>
                    <a:pt x="1617" y="3088"/>
                  </a:cubicBezTo>
                  <a:cubicBezTo>
                    <a:pt x="2028" y="3088"/>
                    <a:pt x="2430" y="2924"/>
                    <a:pt x="2726" y="2620"/>
                  </a:cubicBezTo>
                  <a:cubicBezTo>
                    <a:pt x="2766" y="2643"/>
                    <a:pt x="2808" y="2667"/>
                    <a:pt x="2850" y="2690"/>
                  </a:cubicBezTo>
                  <a:cubicBezTo>
                    <a:pt x="3284" y="2923"/>
                    <a:pt x="3726" y="3141"/>
                    <a:pt x="4169" y="3357"/>
                  </a:cubicBezTo>
                  <a:cubicBezTo>
                    <a:pt x="5043" y="3784"/>
                    <a:pt x="5905" y="4236"/>
                    <a:pt x="6780" y="4662"/>
                  </a:cubicBezTo>
                  <a:cubicBezTo>
                    <a:pt x="6807" y="4675"/>
                    <a:pt x="6834" y="4681"/>
                    <a:pt x="6858" y="4681"/>
                  </a:cubicBezTo>
                  <a:cubicBezTo>
                    <a:pt x="7013" y="4681"/>
                    <a:pt x="7103" y="4453"/>
                    <a:pt x="6938" y="4361"/>
                  </a:cubicBezTo>
                  <a:cubicBezTo>
                    <a:pt x="6089" y="3884"/>
                    <a:pt x="5226" y="3435"/>
                    <a:pt x="4377" y="2961"/>
                  </a:cubicBezTo>
                  <a:cubicBezTo>
                    <a:pt x="3957" y="2726"/>
                    <a:pt x="3538" y="2495"/>
                    <a:pt x="3110" y="2276"/>
                  </a:cubicBezTo>
                  <a:cubicBezTo>
                    <a:pt x="3075" y="2258"/>
                    <a:pt x="3039" y="2242"/>
                    <a:pt x="3004" y="2224"/>
                  </a:cubicBezTo>
                  <a:cubicBezTo>
                    <a:pt x="3373" y="1472"/>
                    <a:pt x="3075" y="564"/>
                    <a:pt x="2334" y="176"/>
                  </a:cubicBezTo>
                  <a:cubicBezTo>
                    <a:pt x="2109" y="58"/>
                    <a:pt x="1863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6118227" y="2373170"/>
              <a:ext cx="40087" cy="207808"/>
            </a:xfrm>
            <a:custGeom>
              <a:avLst/>
              <a:gdLst/>
              <a:ahLst/>
              <a:cxnLst/>
              <a:rect l="l" t="t" r="r" b="b"/>
              <a:pathLst>
                <a:path w="1127" h="5842" extrusionOk="0">
                  <a:moveTo>
                    <a:pt x="256" y="1"/>
                  </a:moveTo>
                  <a:cubicBezTo>
                    <a:pt x="128" y="1"/>
                    <a:pt x="0" y="97"/>
                    <a:pt x="7" y="273"/>
                  </a:cubicBezTo>
                  <a:cubicBezTo>
                    <a:pt x="39" y="1180"/>
                    <a:pt x="195" y="2085"/>
                    <a:pt x="320" y="2982"/>
                  </a:cubicBezTo>
                  <a:cubicBezTo>
                    <a:pt x="445" y="3884"/>
                    <a:pt x="602" y="4780"/>
                    <a:pt x="732" y="5680"/>
                  </a:cubicBezTo>
                  <a:cubicBezTo>
                    <a:pt x="748" y="5791"/>
                    <a:pt x="833" y="5842"/>
                    <a:pt x="918" y="5842"/>
                  </a:cubicBezTo>
                  <a:cubicBezTo>
                    <a:pt x="1021" y="5842"/>
                    <a:pt x="1126" y="5767"/>
                    <a:pt x="1112" y="5633"/>
                  </a:cubicBezTo>
                  <a:cubicBezTo>
                    <a:pt x="1019" y="4728"/>
                    <a:pt x="954" y="3820"/>
                    <a:pt x="857" y="2916"/>
                  </a:cubicBezTo>
                  <a:cubicBezTo>
                    <a:pt x="760" y="2015"/>
                    <a:pt x="692" y="1099"/>
                    <a:pt x="502" y="212"/>
                  </a:cubicBezTo>
                  <a:cubicBezTo>
                    <a:pt x="472" y="68"/>
                    <a:pt x="364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6087851" y="2521076"/>
              <a:ext cx="121826" cy="115714"/>
            </a:xfrm>
            <a:custGeom>
              <a:avLst/>
              <a:gdLst/>
              <a:ahLst/>
              <a:cxnLst/>
              <a:rect l="l" t="t" r="r" b="b"/>
              <a:pathLst>
                <a:path w="3425" h="3253" extrusionOk="0">
                  <a:moveTo>
                    <a:pt x="1748" y="0"/>
                  </a:moveTo>
                  <a:cubicBezTo>
                    <a:pt x="1162" y="0"/>
                    <a:pt x="596" y="318"/>
                    <a:pt x="306" y="873"/>
                  </a:cubicBezTo>
                  <a:cubicBezTo>
                    <a:pt x="1" y="1455"/>
                    <a:pt x="78" y="2165"/>
                    <a:pt x="499" y="2669"/>
                  </a:cubicBezTo>
                  <a:cubicBezTo>
                    <a:pt x="813" y="3045"/>
                    <a:pt x="1273" y="3252"/>
                    <a:pt x="1746" y="3252"/>
                  </a:cubicBezTo>
                  <a:cubicBezTo>
                    <a:pt x="1908" y="3252"/>
                    <a:pt x="2072" y="3228"/>
                    <a:pt x="2232" y="3177"/>
                  </a:cubicBezTo>
                  <a:cubicBezTo>
                    <a:pt x="2860" y="2981"/>
                    <a:pt x="3308" y="2426"/>
                    <a:pt x="3366" y="1771"/>
                  </a:cubicBezTo>
                  <a:cubicBezTo>
                    <a:pt x="3424" y="1116"/>
                    <a:pt x="3083" y="490"/>
                    <a:pt x="2500" y="186"/>
                  </a:cubicBezTo>
                  <a:cubicBezTo>
                    <a:pt x="2259" y="60"/>
                    <a:pt x="2002" y="0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6069995" y="2334646"/>
              <a:ext cx="102938" cy="97821"/>
            </a:xfrm>
            <a:custGeom>
              <a:avLst/>
              <a:gdLst/>
              <a:ahLst/>
              <a:cxnLst/>
              <a:rect l="l" t="t" r="r" b="b"/>
              <a:pathLst>
                <a:path w="2894" h="2750" extrusionOk="0">
                  <a:moveTo>
                    <a:pt x="1476" y="1"/>
                  </a:moveTo>
                  <a:cubicBezTo>
                    <a:pt x="981" y="1"/>
                    <a:pt x="503" y="269"/>
                    <a:pt x="258" y="739"/>
                  </a:cubicBezTo>
                  <a:cubicBezTo>
                    <a:pt x="0" y="1231"/>
                    <a:pt x="65" y="1830"/>
                    <a:pt x="421" y="2256"/>
                  </a:cubicBezTo>
                  <a:cubicBezTo>
                    <a:pt x="687" y="2574"/>
                    <a:pt x="1076" y="2749"/>
                    <a:pt x="1477" y="2749"/>
                  </a:cubicBezTo>
                  <a:cubicBezTo>
                    <a:pt x="1613" y="2749"/>
                    <a:pt x="1751" y="2729"/>
                    <a:pt x="1887" y="2687"/>
                  </a:cubicBezTo>
                  <a:cubicBezTo>
                    <a:pt x="2417" y="2520"/>
                    <a:pt x="2795" y="2052"/>
                    <a:pt x="2844" y="1497"/>
                  </a:cubicBezTo>
                  <a:cubicBezTo>
                    <a:pt x="2893" y="944"/>
                    <a:pt x="2604" y="415"/>
                    <a:pt x="2112" y="158"/>
                  </a:cubicBezTo>
                  <a:cubicBezTo>
                    <a:pt x="1909" y="51"/>
                    <a:pt x="1691" y="1"/>
                    <a:pt x="1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5972854" y="2685486"/>
              <a:ext cx="120723" cy="114718"/>
            </a:xfrm>
            <a:custGeom>
              <a:avLst/>
              <a:gdLst/>
              <a:ahLst/>
              <a:cxnLst/>
              <a:rect l="l" t="t" r="r" b="b"/>
              <a:pathLst>
                <a:path w="3394" h="3225" extrusionOk="0">
                  <a:moveTo>
                    <a:pt x="1732" y="0"/>
                  </a:moveTo>
                  <a:cubicBezTo>
                    <a:pt x="1151" y="0"/>
                    <a:pt x="590" y="315"/>
                    <a:pt x="303" y="866"/>
                  </a:cubicBezTo>
                  <a:cubicBezTo>
                    <a:pt x="0" y="1443"/>
                    <a:pt x="76" y="2146"/>
                    <a:pt x="494" y="2647"/>
                  </a:cubicBezTo>
                  <a:cubicBezTo>
                    <a:pt x="806" y="3019"/>
                    <a:pt x="1262" y="3225"/>
                    <a:pt x="1731" y="3225"/>
                  </a:cubicBezTo>
                  <a:cubicBezTo>
                    <a:pt x="1892" y="3225"/>
                    <a:pt x="2054" y="3201"/>
                    <a:pt x="2213" y="3151"/>
                  </a:cubicBezTo>
                  <a:cubicBezTo>
                    <a:pt x="2834" y="2956"/>
                    <a:pt x="3278" y="2406"/>
                    <a:pt x="3336" y="1756"/>
                  </a:cubicBezTo>
                  <a:cubicBezTo>
                    <a:pt x="3394" y="1107"/>
                    <a:pt x="3055" y="487"/>
                    <a:pt x="2478" y="184"/>
                  </a:cubicBezTo>
                  <a:cubicBezTo>
                    <a:pt x="2239" y="60"/>
                    <a:pt x="1984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6285084" y="2547007"/>
              <a:ext cx="91129" cy="86616"/>
            </a:xfrm>
            <a:custGeom>
              <a:avLst/>
              <a:gdLst/>
              <a:ahLst/>
              <a:cxnLst/>
              <a:rect l="l" t="t" r="r" b="b"/>
              <a:pathLst>
                <a:path w="2562" h="2435" extrusionOk="0">
                  <a:moveTo>
                    <a:pt x="1308" y="1"/>
                  </a:moveTo>
                  <a:cubicBezTo>
                    <a:pt x="869" y="1"/>
                    <a:pt x="445" y="239"/>
                    <a:pt x="228" y="654"/>
                  </a:cubicBezTo>
                  <a:cubicBezTo>
                    <a:pt x="0" y="1090"/>
                    <a:pt x="57" y="1620"/>
                    <a:pt x="373" y="1998"/>
                  </a:cubicBezTo>
                  <a:cubicBezTo>
                    <a:pt x="607" y="2279"/>
                    <a:pt x="951" y="2434"/>
                    <a:pt x="1305" y="2434"/>
                  </a:cubicBezTo>
                  <a:cubicBezTo>
                    <a:pt x="1427" y="2434"/>
                    <a:pt x="1550" y="2416"/>
                    <a:pt x="1670" y="2378"/>
                  </a:cubicBezTo>
                  <a:cubicBezTo>
                    <a:pt x="2140" y="2232"/>
                    <a:pt x="2474" y="1816"/>
                    <a:pt x="2517" y="1326"/>
                  </a:cubicBezTo>
                  <a:cubicBezTo>
                    <a:pt x="2561" y="836"/>
                    <a:pt x="2306" y="367"/>
                    <a:pt x="1870" y="139"/>
                  </a:cubicBezTo>
                  <a:cubicBezTo>
                    <a:pt x="1690" y="45"/>
                    <a:pt x="1498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21"/>
          <p:cNvGrpSpPr/>
          <p:nvPr/>
        </p:nvGrpSpPr>
        <p:grpSpPr>
          <a:xfrm>
            <a:off x="5101636" y="3736544"/>
            <a:ext cx="360249" cy="535064"/>
            <a:chOff x="6922467" y="2509414"/>
            <a:chExt cx="174505" cy="259174"/>
          </a:xfrm>
        </p:grpSpPr>
        <p:sp>
          <p:nvSpPr>
            <p:cNvPr id="689" name="Google Shape;689;p21"/>
            <p:cNvSpPr/>
            <p:nvPr/>
          </p:nvSpPr>
          <p:spPr>
            <a:xfrm>
              <a:off x="6976259" y="2527403"/>
              <a:ext cx="120713" cy="241186"/>
            </a:xfrm>
            <a:custGeom>
              <a:avLst/>
              <a:gdLst/>
              <a:ahLst/>
              <a:cxnLst/>
              <a:rect l="l" t="t" r="r" b="b"/>
              <a:pathLst>
                <a:path w="7006" h="13998" extrusionOk="0">
                  <a:moveTo>
                    <a:pt x="6575" y="1"/>
                  </a:moveTo>
                  <a:cubicBezTo>
                    <a:pt x="6514" y="1"/>
                    <a:pt x="6455" y="46"/>
                    <a:pt x="6466" y="129"/>
                  </a:cubicBezTo>
                  <a:cubicBezTo>
                    <a:pt x="6643" y="1490"/>
                    <a:pt x="5365" y="2373"/>
                    <a:pt x="4272" y="2837"/>
                  </a:cubicBezTo>
                  <a:cubicBezTo>
                    <a:pt x="3224" y="3283"/>
                    <a:pt x="2109" y="3573"/>
                    <a:pt x="1234" y="4344"/>
                  </a:cubicBezTo>
                  <a:cubicBezTo>
                    <a:pt x="345" y="5126"/>
                    <a:pt x="0" y="6238"/>
                    <a:pt x="307" y="7386"/>
                  </a:cubicBezTo>
                  <a:cubicBezTo>
                    <a:pt x="621" y="8569"/>
                    <a:pt x="1423" y="9477"/>
                    <a:pt x="2013" y="10521"/>
                  </a:cubicBezTo>
                  <a:cubicBezTo>
                    <a:pt x="2534" y="11444"/>
                    <a:pt x="2830" y="12613"/>
                    <a:pt x="2244" y="13584"/>
                  </a:cubicBezTo>
                  <a:cubicBezTo>
                    <a:pt x="2131" y="13770"/>
                    <a:pt x="2285" y="13997"/>
                    <a:pt x="2464" y="13997"/>
                  </a:cubicBezTo>
                  <a:cubicBezTo>
                    <a:pt x="2518" y="13997"/>
                    <a:pt x="2573" y="13977"/>
                    <a:pt x="2625" y="13930"/>
                  </a:cubicBezTo>
                  <a:cubicBezTo>
                    <a:pt x="3647" y="12991"/>
                    <a:pt x="3344" y="11445"/>
                    <a:pt x="2759" y="10352"/>
                  </a:cubicBezTo>
                  <a:cubicBezTo>
                    <a:pt x="2187" y="9284"/>
                    <a:pt x="1284" y="8350"/>
                    <a:pt x="1006" y="7144"/>
                  </a:cubicBezTo>
                  <a:cubicBezTo>
                    <a:pt x="878" y="6590"/>
                    <a:pt x="900" y="6010"/>
                    <a:pt x="1197" y="5514"/>
                  </a:cubicBezTo>
                  <a:cubicBezTo>
                    <a:pt x="1463" y="5070"/>
                    <a:pt x="1870" y="4724"/>
                    <a:pt x="2310" y="4460"/>
                  </a:cubicBezTo>
                  <a:cubicBezTo>
                    <a:pt x="3334" y="3850"/>
                    <a:pt x="4524" y="3569"/>
                    <a:pt x="5497" y="2864"/>
                  </a:cubicBezTo>
                  <a:cubicBezTo>
                    <a:pt x="6337" y="2253"/>
                    <a:pt x="7006" y="1151"/>
                    <a:pt x="6692" y="91"/>
                  </a:cubicBezTo>
                  <a:cubicBezTo>
                    <a:pt x="6674" y="29"/>
                    <a:pt x="6624" y="1"/>
                    <a:pt x="6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7016061" y="2518202"/>
              <a:ext cx="76932" cy="22657"/>
            </a:xfrm>
            <a:custGeom>
              <a:avLst/>
              <a:gdLst/>
              <a:ahLst/>
              <a:cxnLst/>
              <a:rect l="l" t="t" r="r" b="b"/>
              <a:pathLst>
                <a:path w="4465" h="1315" extrusionOk="0">
                  <a:moveTo>
                    <a:pt x="266" y="1"/>
                  </a:moveTo>
                  <a:cubicBezTo>
                    <a:pt x="241" y="1"/>
                    <a:pt x="216" y="2"/>
                    <a:pt x="191" y="6"/>
                  </a:cubicBezTo>
                  <a:cubicBezTo>
                    <a:pt x="68" y="25"/>
                    <a:pt x="0" y="189"/>
                    <a:pt x="111" y="272"/>
                  </a:cubicBezTo>
                  <a:cubicBezTo>
                    <a:pt x="248" y="373"/>
                    <a:pt x="413" y="393"/>
                    <a:pt x="577" y="433"/>
                  </a:cubicBezTo>
                  <a:lnTo>
                    <a:pt x="1098" y="563"/>
                  </a:lnTo>
                  <a:lnTo>
                    <a:pt x="2140" y="820"/>
                  </a:lnTo>
                  <a:cubicBezTo>
                    <a:pt x="2849" y="995"/>
                    <a:pt x="3557" y="1160"/>
                    <a:pt x="4272" y="1311"/>
                  </a:cubicBezTo>
                  <a:cubicBezTo>
                    <a:pt x="4283" y="1313"/>
                    <a:pt x="4294" y="1314"/>
                    <a:pt x="4304" y="1314"/>
                  </a:cubicBezTo>
                  <a:cubicBezTo>
                    <a:pt x="4447" y="1314"/>
                    <a:pt x="4465" y="1091"/>
                    <a:pt x="4314" y="1047"/>
                  </a:cubicBezTo>
                  <a:cubicBezTo>
                    <a:pt x="3625" y="846"/>
                    <a:pt x="2933" y="661"/>
                    <a:pt x="2237" y="484"/>
                  </a:cubicBezTo>
                  <a:cubicBezTo>
                    <a:pt x="1889" y="396"/>
                    <a:pt x="1543" y="308"/>
                    <a:pt x="1196" y="220"/>
                  </a:cubicBezTo>
                  <a:cubicBezTo>
                    <a:pt x="1036" y="179"/>
                    <a:pt x="875" y="139"/>
                    <a:pt x="715" y="98"/>
                  </a:cubicBezTo>
                  <a:cubicBezTo>
                    <a:pt x="571" y="61"/>
                    <a:pt x="417" y="1"/>
                    <a:pt x="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7018301" y="2535483"/>
              <a:ext cx="71263" cy="21606"/>
            </a:xfrm>
            <a:custGeom>
              <a:avLst/>
              <a:gdLst/>
              <a:ahLst/>
              <a:cxnLst/>
              <a:rect l="l" t="t" r="r" b="b"/>
              <a:pathLst>
                <a:path w="4136" h="1254" extrusionOk="0">
                  <a:moveTo>
                    <a:pt x="261" y="1"/>
                  </a:moveTo>
                  <a:cubicBezTo>
                    <a:pt x="223" y="1"/>
                    <a:pt x="183" y="5"/>
                    <a:pt x="141" y="16"/>
                  </a:cubicBezTo>
                  <a:cubicBezTo>
                    <a:pt x="49" y="39"/>
                    <a:pt x="1" y="185"/>
                    <a:pt x="68" y="257"/>
                  </a:cubicBezTo>
                  <a:cubicBezTo>
                    <a:pt x="179" y="377"/>
                    <a:pt x="302" y="401"/>
                    <a:pt x="455" y="445"/>
                  </a:cubicBezTo>
                  <a:cubicBezTo>
                    <a:pt x="626" y="494"/>
                    <a:pt x="797" y="543"/>
                    <a:pt x="968" y="590"/>
                  </a:cubicBezTo>
                  <a:cubicBezTo>
                    <a:pt x="1286" y="676"/>
                    <a:pt x="1605" y="759"/>
                    <a:pt x="1924" y="839"/>
                  </a:cubicBezTo>
                  <a:cubicBezTo>
                    <a:pt x="2588" y="1004"/>
                    <a:pt x="3254" y="1163"/>
                    <a:pt x="3932" y="1252"/>
                  </a:cubicBezTo>
                  <a:cubicBezTo>
                    <a:pt x="3941" y="1253"/>
                    <a:pt x="3949" y="1254"/>
                    <a:pt x="3957" y="1254"/>
                  </a:cubicBezTo>
                  <a:cubicBezTo>
                    <a:pt x="4117" y="1254"/>
                    <a:pt x="4135" y="1027"/>
                    <a:pt x="3977" y="980"/>
                  </a:cubicBezTo>
                  <a:cubicBezTo>
                    <a:pt x="3332" y="788"/>
                    <a:pt x="2676" y="636"/>
                    <a:pt x="2024" y="467"/>
                  </a:cubicBezTo>
                  <a:cubicBezTo>
                    <a:pt x="1692" y="380"/>
                    <a:pt x="1362" y="290"/>
                    <a:pt x="1033" y="198"/>
                  </a:cubicBezTo>
                  <a:lnTo>
                    <a:pt x="592" y="76"/>
                  </a:lnTo>
                  <a:cubicBezTo>
                    <a:pt x="472" y="40"/>
                    <a:pt x="372" y="1"/>
                    <a:pt x="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7025141" y="2558158"/>
              <a:ext cx="44988" cy="15249"/>
            </a:xfrm>
            <a:custGeom>
              <a:avLst/>
              <a:gdLst/>
              <a:ahLst/>
              <a:cxnLst/>
              <a:rect l="l" t="t" r="r" b="b"/>
              <a:pathLst>
                <a:path w="2611" h="885" extrusionOk="0">
                  <a:moveTo>
                    <a:pt x="206" y="0"/>
                  </a:moveTo>
                  <a:cubicBezTo>
                    <a:pt x="149" y="0"/>
                    <a:pt x="93" y="36"/>
                    <a:pt x="56" y="75"/>
                  </a:cubicBezTo>
                  <a:cubicBezTo>
                    <a:pt x="0" y="133"/>
                    <a:pt x="8" y="196"/>
                    <a:pt x="24" y="268"/>
                  </a:cubicBezTo>
                  <a:cubicBezTo>
                    <a:pt x="41" y="339"/>
                    <a:pt x="115" y="376"/>
                    <a:pt x="178" y="394"/>
                  </a:cubicBezTo>
                  <a:cubicBezTo>
                    <a:pt x="546" y="495"/>
                    <a:pt x="914" y="592"/>
                    <a:pt x="1286" y="677"/>
                  </a:cubicBezTo>
                  <a:cubicBezTo>
                    <a:pt x="1660" y="761"/>
                    <a:pt x="2034" y="824"/>
                    <a:pt x="2412" y="883"/>
                  </a:cubicBezTo>
                  <a:cubicBezTo>
                    <a:pt x="2420" y="884"/>
                    <a:pt x="2429" y="884"/>
                    <a:pt x="2437" y="884"/>
                  </a:cubicBezTo>
                  <a:cubicBezTo>
                    <a:pt x="2590" y="884"/>
                    <a:pt x="2610" y="660"/>
                    <a:pt x="2455" y="615"/>
                  </a:cubicBezTo>
                  <a:cubicBezTo>
                    <a:pt x="1718" y="407"/>
                    <a:pt x="979" y="212"/>
                    <a:pt x="242" y="5"/>
                  </a:cubicBezTo>
                  <a:cubicBezTo>
                    <a:pt x="230" y="2"/>
                    <a:pt x="218" y="0"/>
                    <a:pt x="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7012856" y="2593307"/>
              <a:ext cx="58048" cy="23260"/>
            </a:xfrm>
            <a:custGeom>
              <a:avLst/>
              <a:gdLst/>
              <a:ahLst/>
              <a:cxnLst/>
              <a:rect l="l" t="t" r="r" b="b"/>
              <a:pathLst>
                <a:path w="3369" h="1350" extrusionOk="0">
                  <a:moveTo>
                    <a:pt x="216" y="0"/>
                  </a:moveTo>
                  <a:cubicBezTo>
                    <a:pt x="214" y="0"/>
                    <a:pt x="212" y="0"/>
                    <a:pt x="211" y="0"/>
                  </a:cubicBezTo>
                  <a:cubicBezTo>
                    <a:pt x="66" y="3"/>
                    <a:pt x="0" y="222"/>
                    <a:pt x="121" y="302"/>
                  </a:cubicBezTo>
                  <a:cubicBezTo>
                    <a:pt x="331" y="442"/>
                    <a:pt x="636" y="471"/>
                    <a:pt x="878" y="545"/>
                  </a:cubicBezTo>
                  <a:cubicBezTo>
                    <a:pt x="1126" y="620"/>
                    <a:pt x="1375" y="702"/>
                    <a:pt x="1622" y="785"/>
                  </a:cubicBezTo>
                  <a:cubicBezTo>
                    <a:pt x="2125" y="953"/>
                    <a:pt x="2624" y="1139"/>
                    <a:pt x="3117" y="1338"/>
                  </a:cubicBezTo>
                  <a:cubicBezTo>
                    <a:pt x="3136" y="1346"/>
                    <a:pt x="3154" y="1349"/>
                    <a:pt x="3171" y="1349"/>
                  </a:cubicBezTo>
                  <a:cubicBezTo>
                    <a:pt x="3300" y="1349"/>
                    <a:pt x="3369" y="1152"/>
                    <a:pt x="3226" y="1092"/>
                  </a:cubicBezTo>
                  <a:cubicBezTo>
                    <a:pt x="2728" y="880"/>
                    <a:pt x="2227" y="676"/>
                    <a:pt x="1720" y="489"/>
                  </a:cubicBezTo>
                  <a:cubicBezTo>
                    <a:pt x="1476" y="399"/>
                    <a:pt x="1230" y="314"/>
                    <a:pt x="984" y="228"/>
                  </a:cubicBezTo>
                  <a:cubicBezTo>
                    <a:pt x="746" y="147"/>
                    <a:pt x="470" y="0"/>
                    <a:pt x="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6992163" y="2610675"/>
              <a:ext cx="86253" cy="33237"/>
            </a:xfrm>
            <a:custGeom>
              <a:avLst/>
              <a:gdLst/>
              <a:ahLst/>
              <a:cxnLst/>
              <a:rect l="l" t="t" r="r" b="b"/>
              <a:pathLst>
                <a:path w="5006" h="1929" extrusionOk="0">
                  <a:moveTo>
                    <a:pt x="234" y="0"/>
                  </a:moveTo>
                  <a:cubicBezTo>
                    <a:pt x="73" y="0"/>
                    <a:pt x="1" y="248"/>
                    <a:pt x="132" y="337"/>
                  </a:cubicBezTo>
                  <a:cubicBezTo>
                    <a:pt x="303" y="449"/>
                    <a:pt x="498" y="467"/>
                    <a:pt x="693" y="525"/>
                  </a:cubicBezTo>
                  <a:cubicBezTo>
                    <a:pt x="896" y="584"/>
                    <a:pt x="1096" y="651"/>
                    <a:pt x="1299" y="716"/>
                  </a:cubicBezTo>
                  <a:cubicBezTo>
                    <a:pt x="1672" y="836"/>
                    <a:pt x="2045" y="960"/>
                    <a:pt x="2417" y="1088"/>
                  </a:cubicBezTo>
                  <a:cubicBezTo>
                    <a:pt x="3188" y="1355"/>
                    <a:pt x="3957" y="1631"/>
                    <a:pt x="4722" y="1917"/>
                  </a:cubicBezTo>
                  <a:cubicBezTo>
                    <a:pt x="4742" y="1925"/>
                    <a:pt x="4761" y="1928"/>
                    <a:pt x="4780" y="1928"/>
                  </a:cubicBezTo>
                  <a:cubicBezTo>
                    <a:pt x="4926" y="1928"/>
                    <a:pt x="5005" y="1709"/>
                    <a:pt x="4845" y="1641"/>
                  </a:cubicBezTo>
                  <a:cubicBezTo>
                    <a:pt x="4079" y="1320"/>
                    <a:pt x="3306" y="1020"/>
                    <a:pt x="2522" y="742"/>
                  </a:cubicBezTo>
                  <a:cubicBezTo>
                    <a:pt x="2138" y="605"/>
                    <a:pt x="1752" y="472"/>
                    <a:pt x="1364" y="345"/>
                  </a:cubicBezTo>
                  <a:cubicBezTo>
                    <a:pt x="1165" y="279"/>
                    <a:pt x="962" y="217"/>
                    <a:pt x="762" y="148"/>
                  </a:cubicBezTo>
                  <a:cubicBezTo>
                    <a:pt x="581" y="87"/>
                    <a:pt x="428" y="2"/>
                    <a:pt x="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6980929" y="2628612"/>
              <a:ext cx="89303" cy="38027"/>
            </a:xfrm>
            <a:custGeom>
              <a:avLst/>
              <a:gdLst/>
              <a:ahLst/>
              <a:cxnLst/>
              <a:rect l="l" t="t" r="r" b="b"/>
              <a:pathLst>
                <a:path w="5183" h="2207" extrusionOk="0">
                  <a:moveTo>
                    <a:pt x="269" y="1"/>
                  </a:moveTo>
                  <a:cubicBezTo>
                    <a:pt x="40" y="1"/>
                    <a:pt x="1" y="335"/>
                    <a:pt x="195" y="449"/>
                  </a:cubicBezTo>
                  <a:cubicBezTo>
                    <a:pt x="553" y="658"/>
                    <a:pt x="996" y="776"/>
                    <a:pt x="1383" y="920"/>
                  </a:cubicBezTo>
                  <a:cubicBezTo>
                    <a:pt x="1769" y="1063"/>
                    <a:pt x="2152" y="1214"/>
                    <a:pt x="2542" y="1346"/>
                  </a:cubicBezTo>
                  <a:cubicBezTo>
                    <a:pt x="3335" y="1617"/>
                    <a:pt x="4121" y="1910"/>
                    <a:pt x="4910" y="2196"/>
                  </a:cubicBezTo>
                  <a:cubicBezTo>
                    <a:pt x="4928" y="2203"/>
                    <a:pt x="4947" y="2206"/>
                    <a:pt x="4964" y="2206"/>
                  </a:cubicBezTo>
                  <a:cubicBezTo>
                    <a:pt x="5105" y="2206"/>
                    <a:pt x="5182" y="1997"/>
                    <a:pt x="5028" y="1931"/>
                  </a:cubicBezTo>
                  <a:cubicBezTo>
                    <a:pt x="4241" y="1602"/>
                    <a:pt x="3456" y="1275"/>
                    <a:pt x="2675" y="935"/>
                  </a:cubicBezTo>
                  <a:cubicBezTo>
                    <a:pt x="2284" y="767"/>
                    <a:pt x="1887" y="610"/>
                    <a:pt x="1493" y="449"/>
                  </a:cubicBezTo>
                  <a:cubicBezTo>
                    <a:pt x="1118" y="295"/>
                    <a:pt x="724" y="94"/>
                    <a:pt x="327" y="8"/>
                  </a:cubicBezTo>
                  <a:cubicBezTo>
                    <a:pt x="307" y="3"/>
                    <a:pt x="287" y="1"/>
                    <a:pt x="2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6991387" y="2659246"/>
              <a:ext cx="55239" cy="24105"/>
            </a:xfrm>
            <a:custGeom>
              <a:avLst/>
              <a:gdLst/>
              <a:ahLst/>
              <a:cxnLst/>
              <a:rect l="l" t="t" r="r" b="b"/>
              <a:pathLst>
                <a:path w="3206" h="1399" extrusionOk="0">
                  <a:moveTo>
                    <a:pt x="218" y="1"/>
                  </a:moveTo>
                  <a:cubicBezTo>
                    <a:pt x="158" y="1"/>
                    <a:pt x="101" y="22"/>
                    <a:pt x="58" y="77"/>
                  </a:cubicBezTo>
                  <a:cubicBezTo>
                    <a:pt x="35" y="105"/>
                    <a:pt x="19" y="139"/>
                    <a:pt x="14" y="175"/>
                  </a:cubicBezTo>
                  <a:cubicBezTo>
                    <a:pt x="1" y="243"/>
                    <a:pt x="29" y="336"/>
                    <a:pt x="89" y="375"/>
                  </a:cubicBezTo>
                  <a:cubicBezTo>
                    <a:pt x="313" y="515"/>
                    <a:pt x="570" y="601"/>
                    <a:pt x="815" y="698"/>
                  </a:cubicBezTo>
                  <a:cubicBezTo>
                    <a:pt x="1045" y="788"/>
                    <a:pt x="1276" y="873"/>
                    <a:pt x="1508" y="955"/>
                  </a:cubicBezTo>
                  <a:cubicBezTo>
                    <a:pt x="1988" y="1122"/>
                    <a:pt x="2473" y="1268"/>
                    <a:pt x="2965" y="1394"/>
                  </a:cubicBezTo>
                  <a:cubicBezTo>
                    <a:pt x="2977" y="1397"/>
                    <a:pt x="2988" y="1399"/>
                    <a:pt x="2999" y="1399"/>
                  </a:cubicBezTo>
                  <a:cubicBezTo>
                    <a:pt x="3145" y="1399"/>
                    <a:pt x="3205" y="1152"/>
                    <a:pt x="3053" y="1102"/>
                  </a:cubicBezTo>
                  <a:cubicBezTo>
                    <a:pt x="2586" y="949"/>
                    <a:pt x="2123" y="783"/>
                    <a:pt x="1666" y="601"/>
                  </a:cubicBezTo>
                  <a:cubicBezTo>
                    <a:pt x="1437" y="510"/>
                    <a:pt x="1210" y="415"/>
                    <a:pt x="984" y="315"/>
                  </a:cubicBezTo>
                  <a:cubicBezTo>
                    <a:pt x="762" y="217"/>
                    <a:pt x="542" y="89"/>
                    <a:pt x="310" y="15"/>
                  </a:cubicBezTo>
                  <a:cubicBezTo>
                    <a:pt x="279" y="6"/>
                    <a:pt x="248" y="1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6971142" y="2698479"/>
              <a:ext cx="55808" cy="26517"/>
            </a:xfrm>
            <a:custGeom>
              <a:avLst/>
              <a:gdLst/>
              <a:ahLst/>
              <a:cxnLst/>
              <a:rect l="l" t="t" r="r" b="b"/>
              <a:pathLst>
                <a:path w="3239" h="1539" extrusionOk="0">
                  <a:moveTo>
                    <a:pt x="277" y="1"/>
                  </a:moveTo>
                  <a:cubicBezTo>
                    <a:pt x="97" y="1"/>
                    <a:pt x="1" y="207"/>
                    <a:pt x="142" y="338"/>
                  </a:cubicBezTo>
                  <a:cubicBezTo>
                    <a:pt x="238" y="426"/>
                    <a:pt x="375" y="466"/>
                    <a:pt x="494" y="517"/>
                  </a:cubicBezTo>
                  <a:cubicBezTo>
                    <a:pt x="601" y="562"/>
                    <a:pt x="706" y="607"/>
                    <a:pt x="812" y="652"/>
                  </a:cubicBezTo>
                  <a:cubicBezTo>
                    <a:pt x="1042" y="750"/>
                    <a:pt x="1271" y="847"/>
                    <a:pt x="1501" y="946"/>
                  </a:cubicBezTo>
                  <a:cubicBezTo>
                    <a:pt x="1960" y="1141"/>
                    <a:pt x="2420" y="1334"/>
                    <a:pt x="2882" y="1523"/>
                  </a:cubicBezTo>
                  <a:cubicBezTo>
                    <a:pt x="2909" y="1534"/>
                    <a:pt x="2935" y="1539"/>
                    <a:pt x="2959" y="1539"/>
                  </a:cubicBezTo>
                  <a:cubicBezTo>
                    <a:pt x="3141" y="1539"/>
                    <a:pt x="3238" y="1262"/>
                    <a:pt x="3038" y="1173"/>
                  </a:cubicBezTo>
                  <a:cubicBezTo>
                    <a:pt x="2583" y="968"/>
                    <a:pt x="2127" y="766"/>
                    <a:pt x="1669" y="568"/>
                  </a:cubicBezTo>
                  <a:cubicBezTo>
                    <a:pt x="1440" y="469"/>
                    <a:pt x="1211" y="370"/>
                    <a:pt x="982" y="271"/>
                  </a:cubicBezTo>
                  <a:cubicBezTo>
                    <a:pt x="876" y="226"/>
                    <a:pt x="770" y="180"/>
                    <a:pt x="665" y="134"/>
                  </a:cubicBezTo>
                  <a:cubicBezTo>
                    <a:pt x="547" y="84"/>
                    <a:pt x="422" y="9"/>
                    <a:pt x="293" y="1"/>
                  </a:cubicBezTo>
                  <a:cubicBezTo>
                    <a:pt x="288" y="1"/>
                    <a:pt x="282" y="1"/>
                    <a:pt x="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6941558" y="2713314"/>
              <a:ext cx="88063" cy="36717"/>
            </a:xfrm>
            <a:custGeom>
              <a:avLst/>
              <a:gdLst/>
              <a:ahLst/>
              <a:cxnLst/>
              <a:rect l="l" t="t" r="r" b="b"/>
              <a:pathLst>
                <a:path w="5111" h="2131" extrusionOk="0">
                  <a:moveTo>
                    <a:pt x="241" y="1"/>
                  </a:moveTo>
                  <a:cubicBezTo>
                    <a:pt x="99" y="1"/>
                    <a:pt x="0" y="188"/>
                    <a:pt x="131" y="284"/>
                  </a:cubicBezTo>
                  <a:cubicBezTo>
                    <a:pt x="290" y="401"/>
                    <a:pt x="485" y="458"/>
                    <a:pt x="668" y="534"/>
                  </a:cubicBezTo>
                  <a:cubicBezTo>
                    <a:pt x="865" y="616"/>
                    <a:pt x="1063" y="697"/>
                    <a:pt x="1262" y="777"/>
                  </a:cubicBezTo>
                  <a:cubicBezTo>
                    <a:pt x="1646" y="932"/>
                    <a:pt x="2028" y="1088"/>
                    <a:pt x="2413" y="1237"/>
                  </a:cubicBezTo>
                  <a:cubicBezTo>
                    <a:pt x="3197" y="1542"/>
                    <a:pt x="3978" y="1874"/>
                    <a:pt x="4782" y="2121"/>
                  </a:cubicBezTo>
                  <a:cubicBezTo>
                    <a:pt x="4803" y="2128"/>
                    <a:pt x="4824" y="2131"/>
                    <a:pt x="4843" y="2131"/>
                  </a:cubicBezTo>
                  <a:cubicBezTo>
                    <a:pt x="5015" y="2131"/>
                    <a:pt x="5111" y="1892"/>
                    <a:pt x="4924" y="1804"/>
                  </a:cubicBezTo>
                  <a:cubicBezTo>
                    <a:pt x="4166" y="1441"/>
                    <a:pt x="3366" y="1157"/>
                    <a:pt x="2586" y="850"/>
                  </a:cubicBezTo>
                  <a:cubicBezTo>
                    <a:pt x="2200" y="700"/>
                    <a:pt x="1813" y="557"/>
                    <a:pt x="1426" y="410"/>
                  </a:cubicBezTo>
                  <a:cubicBezTo>
                    <a:pt x="1224" y="333"/>
                    <a:pt x="1024" y="259"/>
                    <a:pt x="822" y="187"/>
                  </a:cubicBezTo>
                  <a:cubicBezTo>
                    <a:pt x="638" y="119"/>
                    <a:pt x="452" y="23"/>
                    <a:pt x="257" y="1"/>
                  </a:cubicBezTo>
                  <a:cubicBezTo>
                    <a:pt x="252" y="1"/>
                    <a:pt x="246" y="1"/>
                    <a:pt x="2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6922467" y="2509414"/>
              <a:ext cx="162479" cy="235724"/>
            </a:xfrm>
            <a:custGeom>
              <a:avLst/>
              <a:gdLst/>
              <a:ahLst/>
              <a:cxnLst/>
              <a:rect l="l" t="t" r="r" b="b"/>
              <a:pathLst>
                <a:path w="9430" h="13681" extrusionOk="0">
                  <a:moveTo>
                    <a:pt x="5750" y="1"/>
                  </a:moveTo>
                  <a:cubicBezTo>
                    <a:pt x="5685" y="1"/>
                    <a:pt x="5617" y="38"/>
                    <a:pt x="5595" y="117"/>
                  </a:cubicBezTo>
                  <a:cubicBezTo>
                    <a:pt x="5386" y="861"/>
                    <a:pt x="5344" y="1603"/>
                    <a:pt x="5535" y="2354"/>
                  </a:cubicBezTo>
                  <a:cubicBezTo>
                    <a:pt x="5722" y="3086"/>
                    <a:pt x="6125" y="3726"/>
                    <a:pt x="6598" y="4305"/>
                  </a:cubicBezTo>
                  <a:cubicBezTo>
                    <a:pt x="7370" y="5253"/>
                    <a:pt x="8443" y="6226"/>
                    <a:pt x="8503" y="7533"/>
                  </a:cubicBezTo>
                  <a:cubicBezTo>
                    <a:pt x="8559" y="8759"/>
                    <a:pt x="7398" y="9534"/>
                    <a:pt x="6357" y="9859"/>
                  </a:cubicBezTo>
                  <a:cubicBezTo>
                    <a:pt x="5024" y="10274"/>
                    <a:pt x="3567" y="10164"/>
                    <a:pt x="2272" y="10726"/>
                  </a:cubicBezTo>
                  <a:cubicBezTo>
                    <a:pt x="1265" y="11163"/>
                    <a:pt x="0" y="12188"/>
                    <a:pt x="219" y="13429"/>
                  </a:cubicBezTo>
                  <a:cubicBezTo>
                    <a:pt x="249" y="13597"/>
                    <a:pt x="375" y="13681"/>
                    <a:pt x="501" y="13681"/>
                  </a:cubicBezTo>
                  <a:cubicBezTo>
                    <a:pt x="623" y="13681"/>
                    <a:pt x="746" y="13604"/>
                    <a:pt x="787" y="13449"/>
                  </a:cubicBezTo>
                  <a:cubicBezTo>
                    <a:pt x="955" y="12809"/>
                    <a:pt x="1238" y="12275"/>
                    <a:pt x="1769" y="11864"/>
                  </a:cubicBezTo>
                  <a:cubicBezTo>
                    <a:pt x="2326" y="11435"/>
                    <a:pt x="2986" y="11212"/>
                    <a:pt x="3671" y="11081"/>
                  </a:cubicBezTo>
                  <a:cubicBezTo>
                    <a:pt x="5006" y="10827"/>
                    <a:pt x="6387" y="10802"/>
                    <a:pt x="7600" y="10122"/>
                  </a:cubicBezTo>
                  <a:cubicBezTo>
                    <a:pt x="8686" y="9513"/>
                    <a:pt x="9430" y="8386"/>
                    <a:pt x="9182" y="7110"/>
                  </a:cubicBezTo>
                  <a:cubicBezTo>
                    <a:pt x="8922" y="5771"/>
                    <a:pt x="7919" y="4858"/>
                    <a:pt x="7068" y="3873"/>
                  </a:cubicBezTo>
                  <a:cubicBezTo>
                    <a:pt x="6636" y="3373"/>
                    <a:pt x="6248" y="2843"/>
                    <a:pt x="6035" y="2212"/>
                  </a:cubicBezTo>
                  <a:cubicBezTo>
                    <a:pt x="5817" y="1563"/>
                    <a:pt x="5747" y="836"/>
                    <a:pt x="5887" y="166"/>
                  </a:cubicBezTo>
                  <a:cubicBezTo>
                    <a:pt x="5910" y="59"/>
                    <a:pt x="5832" y="1"/>
                    <a:pt x="57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21"/>
          <p:cNvGrpSpPr/>
          <p:nvPr/>
        </p:nvGrpSpPr>
        <p:grpSpPr>
          <a:xfrm>
            <a:off x="6628310" y="858643"/>
            <a:ext cx="412679" cy="403913"/>
            <a:chOff x="7991892" y="1850022"/>
            <a:chExt cx="412679" cy="403913"/>
          </a:xfrm>
        </p:grpSpPr>
        <p:sp>
          <p:nvSpPr>
            <p:cNvPr id="701" name="Google Shape;701;p21"/>
            <p:cNvSpPr/>
            <p:nvPr/>
          </p:nvSpPr>
          <p:spPr>
            <a:xfrm>
              <a:off x="8179628" y="1923762"/>
              <a:ext cx="178026" cy="146020"/>
            </a:xfrm>
            <a:custGeom>
              <a:avLst/>
              <a:gdLst/>
              <a:ahLst/>
              <a:cxnLst/>
              <a:rect l="l" t="t" r="r" b="b"/>
              <a:pathLst>
                <a:path w="5005" h="4105" extrusionOk="0">
                  <a:moveTo>
                    <a:pt x="4813" y="0"/>
                  </a:moveTo>
                  <a:cubicBezTo>
                    <a:pt x="4787" y="0"/>
                    <a:pt x="4758" y="9"/>
                    <a:pt x="4731" y="31"/>
                  </a:cubicBezTo>
                  <a:cubicBezTo>
                    <a:pt x="3938" y="655"/>
                    <a:pt x="3133" y="1263"/>
                    <a:pt x="2330" y="1877"/>
                  </a:cubicBezTo>
                  <a:cubicBezTo>
                    <a:pt x="1934" y="2178"/>
                    <a:pt x="1545" y="2490"/>
                    <a:pt x="1160" y="2806"/>
                  </a:cubicBezTo>
                  <a:cubicBezTo>
                    <a:pt x="784" y="3112"/>
                    <a:pt x="324" y="3421"/>
                    <a:pt x="75" y="3846"/>
                  </a:cubicBezTo>
                  <a:cubicBezTo>
                    <a:pt x="1" y="3971"/>
                    <a:pt x="86" y="4105"/>
                    <a:pt x="212" y="4105"/>
                  </a:cubicBezTo>
                  <a:cubicBezTo>
                    <a:pt x="234" y="4105"/>
                    <a:pt x="256" y="4101"/>
                    <a:pt x="279" y="4093"/>
                  </a:cubicBezTo>
                  <a:cubicBezTo>
                    <a:pt x="732" y="3931"/>
                    <a:pt x="1111" y="3552"/>
                    <a:pt x="1476" y="3247"/>
                  </a:cubicBezTo>
                  <a:cubicBezTo>
                    <a:pt x="1867" y="2920"/>
                    <a:pt x="2256" y="2589"/>
                    <a:pt x="2637" y="2247"/>
                  </a:cubicBezTo>
                  <a:cubicBezTo>
                    <a:pt x="3390" y="1574"/>
                    <a:pt x="4138" y="897"/>
                    <a:pt x="4901" y="236"/>
                  </a:cubicBezTo>
                  <a:cubicBezTo>
                    <a:pt x="5005" y="146"/>
                    <a:pt x="4921" y="0"/>
                    <a:pt x="4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8088499" y="1876452"/>
              <a:ext cx="131572" cy="186963"/>
            </a:xfrm>
            <a:custGeom>
              <a:avLst/>
              <a:gdLst/>
              <a:ahLst/>
              <a:cxnLst/>
              <a:rect l="l" t="t" r="r" b="b"/>
              <a:pathLst>
                <a:path w="3699" h="5256" extrusionOk="0">
                  <a:moveTo>
                    <a:pt x="188" y="0"/>
                  </a:moveTo>
                  <a:cubicBezTo>
                    <a:pt x="86" y="0"/>
                    <a:pt x="1" y="94"/>
                    <a:pt x="31" y="216"/>
                  </a:cubicBezTo>
                  <a:cubicBezTo>
                    <a:pt x="147" y="684"/>
                    <a:pt x="487" y="1099"/>
                    <a:pt x="754" y="1491"/>
                  </a:cubicBezTo>
                  <a:cubicBezTo>
                    <a:pt x="1042" y="1914"/>
                    <a:pt x="1332" y="2334"/>
                    <a:pt x="1634" y="2747"/>
                  </a:cubicBezTo>
                  <a:cubicBezTo>
                    <a:pt x="2230" y="3562"/>
                    <a:pt x="2828" y="4373"/>
                    <a:pt x="3410" y="5198"/>
                  </a:cubicBezTo>
                  <a:cubicBezTo>
                    <a:pt x="3439" y="5239"/>
                    <a:pt x="3477" y="5255"/>
                    <a:pt x="3515" y="5255"/>
                  </a:cubicBezTo>
                  <a:cubicBezTo>
                    <a:pt x="3608" y="5255"/>
                    <a:pt x="3698" y="5152"/>
                    <a:pt x="3633" y="5049"/>
                  </a:cubicBezTo>
                  <a:cubicBezTo>
                    <a:pt x="3090" y="4198"/>
                    <a:pt x="2565" y="3337"/>
                    <a:pt x="2033" y="2477"/>
                  </a:cubicBezTo>
                  <a:cubicBezTo>
                    <a:pt x="1773" y="2052"/>
                    <a:pt x="1501" y="1635"/>
                    <a:pt x="1226" y="1220"/>
                  </a:cubicBezTo>
                  <a:cubicBezTo>
                    <a:pt x="957" y="815"/>
                    <a:pt x="695" y="329"/>
                    <a:pt x="297" y="38"/>
                  </a:cubicBezTo>
                  <a:cubicBezTo>
                    <a:pt x="262" y="12"/>
                    <a:pt x="224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8174577" y="2048866"/>
              <a:ext cx="217473" cy="205069"/>
            </a:xfrm>
            <a:custGeom>
              <a:avLst/>
              <a:gdLst/>
              <a:ahLst/>
              <a:cxnLst/>
              <a:rect l="l" t="t" r="r" b="b"/>
              <a:pathLst>
                <a:path w="6114" h="5765" extrusionOk="0">
                  <a:moveTo>
                    <a:pt x="241" y="1"/>
                  </a:moveTo>
                  <a:cubicBezTo>
                    <a:pt x="108" y="1"/>
                    <a:pt x="0" y="176"/>
                    <a:pt x="125" y="293"/>
                  </a:cubicBezTo>
                  <a:cubicBezTo>
                    <a:pt x="825" y="949"/>
                    <a:pt x="1545" y="1583"/>
                    <a:pt x="2246" y="2238"/>
                  </a:cubicBezTo>
                  <a:cubicBezTo>
                    <a:pt x="2591" y="2561"/>
                    <a:pt x="2938" y="2882"/>
                    <a:pt x="3295" y="3193"/>
                  </a:cubicBezTo>
                  <a:cubicBezTo>
                    <a:pt x="3325" y="3218"/>
                    <a:pt x="3356" y="3242"/>
                    <a:pt x="3385" y="3267"/>
                  </a:cubicBezTo>
                  <a:cubicBezTo>
                    <a:pt x="2856" y="3898"/>
                    <a:pt x="2925" y="4836"/>
                    <a:pt x="3543" y="5383"/>
                  </a:cubicBezTo>
                  <a:cubicBezTo>
                    <a:pt x="3825" y="5633"/>
                    <a:pt x="4185" y="5764"/>
                    <a:pt x="4550" y="5764"/>
                  </a:cubicBezTo>
                  <a:cubicBezTo>
                    <a:pt x="4741" y="5764"/>
                    <a:pt x="4934" y="5728"/>
                    <a:pt x="5117" y="5654"/>
                  </a:cubicBezTo>
                  <a:cubicBezTo>
                    <a:pt x="5652" y="5440"/>
                    <a:pt x="6019" y="4942"/>
                    <a:pt x="6067" y="4368"/>
                  </a:cubicBezTo>
                  <a:cubicBezTo>
                    <a:pt x="6114" y="3795"/>
                    <a:pt x="5835" y="3243"/>
                    <a:pt x="5343" y="2944"/>
                  </a:cubicBezTo>
                  <a:cubicBezTo>
                    <a:pt x="5099" y="2796"/>
                    <a:pt x="4824" y="2721"/>
                    <a:pt x="4550" y="2721"/>
                  </a:cubicBezTo>
                  <a:cubicBezTo>
                    <a:pt x="4270" y="2721"/>
                    <a:pt x="3991" y="2798"/>
                    <a:pt x="3744" y="2952"/>
                  </a:cubicBezTo>
                  <a:cubicBezTo>
                    <a:pt x="3711" y="2920"/>
                    <a:pt x="3678" y="2887"/>
                    <a:pt x="3643" y="2857"/>
                  </a:cubicBezTo>
                  <a:cubicBezTo>
                    <a:pt x="3282" y="2530"/>
                    <a:pt x="2911" y="2218"/>
                    <a:pt x="2537" y="1907"/>
                  </a:cubicBezTo>
                  <a:cubicBezTo>
                    <a:pt x="1802" y="1292"/>
                    <a:pt x="1085" y="656"/>
                    <a:pt x="347" y="42"/>
                  </a:cubicBezTo>
                  <a:cubicBezTo>
                    <a:pt x="313" y="13"/>
                    <a:pt x="27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8025078" y="2061850"/>
              <a:ext cx="172726" cy="132681"/>
            </a:xfrm>
            <a:custGeom>
              <a:avLst/>
              <a:gdLst/>
              <a:ahLst/>
              <a:cxnLst/>
              <a:rect l="l" t="t" r="r" b="b"/>
              <a:pathLst>
                <a:path w="4856" h="3730" extrusionOk="0">
                  <a:moveTo>
                    <a:pt x="4581" y="1"/>
                  </a:moveTo>
                  <a:cubicBezTo>
                    <a:pt x="4545" y="1"/>
                    <a:pt x="4507" y="13"/>
                    <a:pt x="4469" y="40"/>
                  </a:cubicBezTo>
                  <a:cubicBezTo>
                    <a:pt x="3751" y="576"/>
                    <a:pt x="3016" y="1089"/>
                    <a:pt x="2299" y="1628"/>
                  </a:cubicBezTo>
                  <a:cubicBezTo>
                    <a:pt x="1585" y="2166"/>
                    <a:pt x="844" y="2687"/>
                    <a:pt x="189" y="3295"/>
                  </a:cubicBezTo>
                  <a:cubicBezTo>
                    <a:pt x="0" y="3470"/>
                    <a:pt x="140" y="3729"/>
                    <a:pt x="342" y="3729"/>
                  </a:cubicBezTo>
                  <a:cubicBezTo>
                    <a:pt x="389" y="3729"/>
                    <a:pt x="440" y="3715"/>
                    <a:pt x="491" y="3682"/>
                  </a:cubicBezTo>
                  <a:cubicBezTo>
                    <a:pt x="1242" y="3198"/>
                    <a:pt x="1928" y="2609"/>
                    <a:pt x="2627" y="2050"/>
                  </a:cubicBezTo>
                  <a:cubicBezTo>
                    <a:pt x="3326" y="1488"/>
                    <a:pt x="4005" y="903"/>
                    <a:pt x="4702" y="339"/>
                  </a:cubicBezTo>
                  <a:cubicBezTo>
                    <a:pt x="4855" y="215"/>
                    <a:pt x="4736" y="1"/>
                    <a:pt x="4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8133068" y="1999671"/>
              <a:ext cx="122751" cy="114006"/>
            </a:xfrm>
            <a:custGeom>
              <a:avLst/>
              <a:gdLst/>
              <a:ahLst/>
              <a:cxnLst/>
              <a:rect l="l" t="t" r="r" b="b"/>
              <a:pathLst>
                <a:path w="3451" h="3205" extrusionOk="0">
                  <a:moveTo>
                    <a:pt x="1726" y="0"/>
                  </a:moveTo>
                  <a:cubicBezTo>
                    <a:pt x="1693" y="0"/>
                    <a:pt x="1660" y="1"/>
                    <a:pt x="1627" y="3"/>
                  </a:cubicBezTo>
                  <a:cubicBezTo>
                    <a:pt x="981" y="44"/>
                    <a:pt x="422" y="469"/>
                    <a:pt x="211" y="1081"/>
                  </a:cubicBezTo>
                  <a:cubicBezTo>
                    <a:pt x="1" y="1695"/>
                    <a:pt x="180" y="2374"/>
                    <a:pt x="665" y="2803"/>
                  </a:cubicBezTo>
                  <a:cubicBezTo>
                    <a:pt x="970" y="3073"/>
                    <a:pt x="1348" y="3205"/>
                    <a:pt x="1725" y="3205"/>
                  </a:cubicBezTo>
                  <a:cubicBezTo>
                    <a:pt x="2169" y="3205"/>
                    <a:pt x="2610" y="3022"/>
                    <a:pt x="2926" y="2663"/>
                  </a:cubicBezTo>
                  <a:cubicBezTo>
                    <a:pt x="3356" y="2178"/>
                    <a:pt x="3450" y="1481"/>
                    <a:pt x="3165" y="900"/>
                  </a:cubicBezTo>
                  <a:cubicBezTo>
                    <a:pt x="2896" y="346"/>
                    <a:pt x="2336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7991892" y="2140925"/>
              <a:ext cx="101124" cy="96398"/>
            </a:xfrm>
            <a:custGeom>
              <a:avLst/>
              <a:gdLst/>
              <a:ahLst/>
              <a:cxnLst/>
              <a:rect l="l" t="t" r="r" b="b"/>
              <a:pathLst>
                <a:path w="2843" h="2710" extrusionOk="0">
                  <a:moveTo>
                    <a:pt x="1383" y="1"/>
                  </a:moveTo>
                  <a:cubicBezTo>
                    <a:pt x="1184" y="1"/>
                    <a:pt x="983" y="45"/>
                    <a:pt x="796" y="135"/>
                  </a:cubicBezTo>
                  <a:cubicBezTo>
                    <a:pt x="303" y="373"/>
                    <a:pt x="1" y="883"/>
                    <a:pt x="31" y="1431"/>
                  </a:cubicBezTo>
                  <a:cubicBezTo>
                    <a:pt x="72" y="2151"/>
                    <a:pt x="669" y="2709"/>
                    <a:pt x="1383" y="2709"/>
                  </a:cubicBezTo>
                  <a:cubicBezTo>
                    <a:pt x="1409" y="2709"/>
                    <a:pt x="1434" y="2709"/>
                    <a:pt x="1460" y="2707"/>
                  </a:cubicBezTo>
                  <a:cubicBezTo>
                    <a:pt x="2006" y="2676"/>
                    <a:pt x="2481" y="2319"/>
                    <a:pt x="2662" y="1802"/>
                  </a:cubicBezTo>
                  <a:cubicBezTo>
                    <a:pt x="2842" y="1285"/>
                    <a:pt x="2694" y="710"/>
                    <a:pt x="2286" y="345"/>
                  </a:cubicBezTo>
                  <a:cubicBezTo>
                    <a:pt x="2032" y="119"/>
                    <a:pt x="171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8282887" y="1870618"/>
              <a:ext cx="121684" cy="113010"/>
            </a:xfrm>
            <a:custGeom>
              <a:avLst/>
              <a:gdLst/>
              <a:ahLst/>
              <a:cxnLst/>
              <a:rect l="l" t="t" r="r" b="b"/>
              <a:pathLst>
                <a:path w="3421" h="3177" extrusionOk="0">
                  <a:moveTo>
                    <a:pt x="1711" y="0"/>
                  </a:moveTo>
                  <a:cubicBezTo>
                    <a:pt x="1679" y="0"/>
                    <a:pt x="1646" y="1"/>
                    <a:pt x="1613" y="3"/>
                  </a:cubicBezTo>
                  <a:cubicBezTo>
                    <a:pt x="972" y="43"/>
                    <a:pt x="418" y="464"/>
                    <a:pt x="209" y="1072"/>
                  </a:cubicBezTo>
                  <a:cubicBezTo>
                    <a:pt x="1" y="1680"/>
                    <a:pt x="178" y="2353"/>
                    <a:pt x="660" y="2779"/>
                  </a:cubicBezTo>
                  <a:cubicBezTo>
                    <a:pt x="962" y="3046"/>
                    <a:pt x="1337" y="3177"/>
                    <a:pt x="1710" y="3177"/>
                  </a:cubicBezTo>
                  <a:cubicBezTo>
                    <a:pt x="2150" y="3177"/>
                    <a:pt x="2587" y="2995"/>
                    <a:pt x="2901" y="2640"/>
                  </a:cubicBezTo>
                  <a:cubicBezTo>
                    <a:pt x="3327" y="2159"/>
                    <a:pt x="3421" y="1468"/>
                    <a:pt x="3138" y="892"/>
                  </a:cubicBezTo>
                  <a:cubicBezTo>
                    <a:pt x="2871" y="344"/>
                    <a:pt x="2316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8067086" y="1850022"/>
              <a:ext cx="90098" cy="85300"/>
            </a:xfrm>
            <a:custGeom>
              <a:avLst/>
              <a:gdLst/>
              <a:ahLst/>
              <a:cxnLst/>
              <a:rect l="l" t="t" r="r" b="b"/>
              <a:pathLst>
                <a:path w="2533" h="2398" extrusionOk="0">
                  <a:moveTo>
                    <a:pt x="1245" y="0"/>
                  </a:moveTo>
                  <a:cubicBezTo>
                    <a:pt x="1048" y="0"/>
                    <a:pt x="850" y="49"/>
                    <a:pt x="670" y="147"/>
                  </a:cubicBezTo>
                  <a:cubicBezTo>
                    <a:pt x="244" y="380"/>
                    <a:pt x="1" y="846"/>
                    <a:pt x="53" y="1328"/>
                  </a:cubicBezTo>
                  <a:cubicBezTo>
                    <a:pt x="120" y="1943"/>
                    <a:pt x="640" y="2398"/>
                    <a:pt x="1245" y="2398"/>
                  </a:cubicBezTo>
                  <a:cubicBezTo>
                    <a:pt x="1288" y="2398"/>
                    <a:pt x="1332" y="2396"/>
                    <a:pt x="1376" y="2391"/>
                  </a:cubicBezTo>
                  <a:cubicBezTo>
                    <a:pt x="1857" y="2338"/>
                    <a:pt x="2260" y="2001"/>
                    <a:pt x="2397" y="1535"/>
                  </a:cubicBezTo>
                  <a:cubicBezTo>
                    <a:pt x="2533" y="1070"/>
                    <a:pt x="2375" y="568"/>
                    <a:pt x="1997" y="265"/>
                  </a:cubicBezTo>
                  <a:cubicBezTo>
                    <a:pt x="1779" y="90"/>
                    <a:pt x="1513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21"/>
          <p:cNvGrpSpPr/>
          <p:nvPr/>
        </p:nvGrpSpPr>
        <p:grpSpPr>
          <a:xfrm>
            <a:off x="4887097" y="1446835"/>
            <a:ext cx="4118185" cy="3828294"/>
            <a:chOff x="5554449" y="1806092"/>
            <a:chExt cx="3590397" cy="3337658"/>
          </a:xfrm>
        </p:grpSpPr>
        <p:sp>
          <p:nvSpPr>
            <p:cNvPr id="710" name="Google Shape;710;p21"/>
            <p:cNvSpPr/>
            <p:nvPr/>
          </p:nvSpPr>
          <p:spPr>
            <a:xfrm>
              <a:off x="7215443" y="4090269"/>
              <a:ext cx="954866" cy="578248"/>
            </a:xfrm>
            <a:custGeom>
              <a:avLst/>
              <a:gdLst/>
              <a:ahLst/>
              <a:cxnLst/>
              <a:rect l="l" t="t" r="r" b="b"/>
              <a:pathLst>
                <a:path w="26845" h="16256" extrusionOk="0">
                  <a:moveTo>
                    <a:pt x="3199" y="1"/>
                  </a:moveTo>
                  <a:cubicBezTo>
                    <a:pt x="2134" y="4919"/>
                    <a:pt x="1300" y="7527"/>
                    <a:pt x="0" y="16255"/>
                  </a:cubicBezTo>
                  <a:lnTo>
                    <a:pt x="26845" y="16218"/>
                  </a:lnTo>
                  <a:cubicBezTo>
                    <a:pt x="26775" y="7148"/>
                    <a:pt x="25545" y="1419"/>
                    <a:pt x="25545" y="1419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7604646" y="4127335"/>
              <a:ext cx="817745" cy="1016415"/>
            </a:xfrm>
            <a:custGeom>
              <a:avLst/>
              <a:gdLst/>
              <a:ahLst/>
              <a:cxnLst/>
              <a:rect l="l" t="t" r="r" b="b"/>
              <a:pathLst>
                <a:path w="22990" h="28574" extrusionOk="0">
                  <a:moveTo>
                    <a:pt x="14639" y="1"/>
                  </a:moveTo>
                  <a:lnTo>
                    <a:pt x="1" y="9458"/>
                  </a:lnTo>
                  <a:cubicBezTo>
                    <a:pt x="342" y="12331"/>
                    <a:pt x="2587" y="19557"/>
                    <a:pt x="5542" y="28391"/>
                  </a:cubicBezTo>
                  <a:cubicBezTo>
                    <a:pt x="9760" y="28477"/>
                    <a:pt x="13979" y="28466"/>
                    <a:pt x="18198" y="28533"/>
                  </a:cubicBezTo>
                  <a:cubicBezTo>
                    <a:pt x="19536" y="28549"/>
                    <a:pt x="20870" y="28573"/>
                    <a:pt x="22205" y="28573"/>
                  </a:cubicBezTo>
                  <a:cubicBezTo>
                    <a:pt x="22467" y="28573"/>
                    <a:pt x="22728" y="28572"/>
                    <a:pt x="22989" y="28570"/>
                  </a:cubicBezTo>
                  <a:cubicBezTo>
                    <a:pt x="21068" y="19914"/>
                    <a:pt x="18006" y="7641"/>
                    <a:pt x="14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7185564" y="4090269"/>
              <a:ext cx="556131" cy="1045548"/>
            </a:xfrm>
            <a:custGeom>
              <a:avLst/>
              <a:gdLst/>
              <a:ahLst/>
              <a:cxnLst/>
              <a:rect l="l" t="t" r="r" b="b"/>
              <a:pathLst>
                <a:path w="15635" h="29393" extrusionOk="0">
                  <a:moveTo>
                    <a:pt x="4039" y="1"/>
                  </a:moveTo>
                  <a:cubicBezTo>
                    <a:pt x="988" y="5845"/>
                    <a:pt x="121" y="17534"/>
                    <a:pt x="0" y="28642"/>
                  </a:cubicBezTo>
                  <a:cubicBezTo>
                    <a:pt x="2043" y="28679"/>
                    <a:pt x="12186" y="29334"/>
                    <a:pt x="15213" y="29392"/>
                  </a:cubicBezTo>
                  <a:cubicBezTo>
                    <a:pt x="15462" y="20470"/>
                    <a:pt x="15635" y="14546"/>
                    <a:pt x="15635" y="14546"/>
                  </a:cubicBezTo>
                  <a:lnTo>
                    <a:pt x="40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7646120" y="4427557"/>
              <a:ext cx="142" cy="107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3" y="0"/>
                  </a:moveTo>
                  <a:cubicBezTo>
                    <a:pt x="2" y="0"/>
                    <a:pt x="2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3" y="0"/>
                    <a:pt x="4" y="0"/>
                  </a:cubicBezTo>
                  <a:close/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7193781" y="4166997"/>
              <a:ext cx="1000075" cy="775811"/>
            </a:xfrm>
            <a:custGeom>
              <a:avLst/>
              <a:gdLst/>
              <a:ahLst/>
              <a:cxnLst/>
              <a:rect l="l" t="t" r="r" b="b"/>
              <a:pathLst>
                <a:path w="28116" h="21810" extrusionOk="0">
                  <a:moveTo>
                    <a:pt x="11538" y="1385"/>
                  </a:moveTo>
                  <a:cubicBezTo>
                    <a:pt x="11565" y="2226"/>
                    <a:pt x="11603" y="3064"/>
                    <a:pt x="11665" y="3902"/>
                  </a:cubicBezTo>
                  <a:cubicBezTo>
                    <a:pt x="11681" y="4132"/>
                    <a:pt x="11698" y="4363"/>
                    <a:pt x="11715" y="4595"/>
                  </a:cubicBezTo>
                  <a:cubicBezTo>
                    <a:pt x="11727" y="4757"/>
                    <a:pt x="11761" y="4950"/>
                    <a:pt x="11724" y="5110"/>
                  </a:cubicBezTo>
                  <a:lnTo>
                    <a:pt x="11724" y="5110"/>
                  </a:lnTo>
                  <a:cubicBezTo>
                    <a:pt x="11723" y="5115"/>
                    <a:pt x="11700" y="5191"/>
                    <a:pt x="11688" y="5225"/>
                  </a:cubicBezTo>
                  <a:cubicBezTo>
                    <a:pt x="11688" y="5225"/>
                    <a:pt x="11688" y="5225"/>
                    <a:pt x="11688" y="5226"/>
                  </a:cubicBezTo>
                  <a:lnTo>
                    <a:pt x="11685" y="5226"/>
                  </a:lnTo>
                  <a:lnTo>
                    <a:pt x="11679" y="5227"/>
                  </a:lnTo>
                  <a:lnTo>
                    <a:pt x="11675" y="5227"/>
                  </a:lnTo>
                  <a:cubicBezTo>
                    <a:pt x="11635" y="5209"/>
                    <a:pt x="11597" y="5189"/>
                    <a:pt x="11557" y="5171"/>
                  </a:cubicBezTo>
                  <a:cubicBezTo>
                    <a:pt x="11495" y="5143"/>
                    <a:pt x="11426" y="5128"/>
                    <a:pt x="11357" y="5125"/>
                  </a:cubicBezTo>
                  <a:cubicBezTo>
                    <a:pt x="11280" y="3880"/>
                    <a:pt x="11082" y="2635"/>
                    <a:pt x="10866" y="1404"/>
                  </a:cubicBezTo>
                  <a:cubicBezTo>
                    <a:pt x="11090" y="1399"/>
                    <a:pt x="11313" y="1392"/>
                    <a:pt x="11538" y="1385"/>
                  </a:cubicBezTo>
                  <a:close/>
                  <a:moveTo>
                    <a:pt x="19890" y="0"/>
                  </a:moveTo>
                  <a:cubicBezTo>
                    <a:pt x="18057" y="0"/>
                    <a:pt x="16224" y="9"/>
                    <a:pt x="14391" y="14"/>
                  </a:cubicBezTo>
                  <a:cubicBezTo>
                    <a:pt x="12574" y="18"/>
                    <a:pt x="10757" y="30"/>
                    <a:pt x="8939" y="48"/>
                  </a:cubicBezTo>
                  <a:cubicBezTo>
                    <a:pt x="8031" y="58"/>
                    <a:pt x="7122" y="73"/>
                    <a:pt x="6215" y="85"/>
                  </a:cubicBezTo>
                  <a:cubicBezTo>
                    <a:pt x="6113" y="87"/>
                    <a:pt x="6011" y="87"/>
                    <a:pt x="5908" y="87"/>
                  </a:cubicBezTo>
                  <a:cubicBezTo>
                    <a:pt x="5583" y="87"/>
                    <a:pt x="5255" y="82"/>
                    <a:pt x="4927" y="82"/>
                  </a:cubicBezTo>
                  <a:cubicBezTo>
                    <a:pt x="4384" y="82"/>
                    <a:pt x="3841" y="96"/>
                    <a:pt x="3313" y="174"/>
                  </a:cubicBezTo>
                  <a:cubicBezTo>
                    <a:pt x="2970" y="224"/>
                    <a:pt x="2767" y="623"/>
                    <a:pt x="2808" y="934"/>
                  </a:cubicBezTo>
                  <a:cubicBezTo>
                    <a:pt x="2855" y="1303"/>
                    <a:pt x="3143" y="1499"/>
                    <a:pt x="3490" y="1538"/>
                  </a:cubicBezTo>
                  <a:cubicBezTo>
                    <a:pt x="3639" y="1555"/>
                    <a:pt x="3792" y="1559"/>
                    <a:pt x="3944" y="1565"/>
                  </a:cubicBezTo>
                  <a:cubicBezTo>
                    <a:pt x="3698" y="2277"/>
                    <a:pt x="3346" y="2948"/>
                    <a:pt x="2902" y="3557"/>
                  </a:cubicBezTo>
                  <a:cubicBezTo>
                    <a:pt x="2279" y="4411"/>
                    <a:pt x="1506" y="5002"/>
                    <a:pt x="623" y="5536"/>
                  </a:cubicBezTo>
                  <a:cubicBezTo>
                    <a:pt x="0" y="5913"/>
                    <a:pt x="372" y="6791"/>
                    <a:pt x="952" y="6791"/>
                  </a:cubicBezTo>
                  <a:cubicBezTo>
                    <a:pt x="1058" y="6791"/>
                    <a:pt x="1170" y="6762"/>
                    <a:pt x="1284" y="6696"/>
                  </a:cubicBezTo>
                  <a:cubicBezTo>
                    <a:pt x="2284" y="6120"/>
                    <a:pt x="3197" y="5141"/>
                    <a:pt x="3834" y="4129"/>
                  </a:cubicBezTo>
                  <a:cubicBezTo>
                    <a:pt x="4337" y="3329"/>
                    <a:pt x="4660" y="2474"/>
                    <a:pt x="4850" y="1571"/>
                  </a:cubicBezTo>
                  <a:cubicBezTo>
                    <a:pt x="5340" y="1553"/>
                    <a:pt x="5830" y="1519"/>
                    <a:pt x="6308" y="1509"/>
                  </a:cubicBezTo>
                  <a:cubicBezTo>
                    <a:pt x="7216" y="1492"/>
                    <a:pt x="8125" y="1476"/>
                    <a:pt x="9034" y="1455"/>
                  </a:cubicBezTo>
                  <a:cubicBezTo>
                    <a:pt x="9395" y="1446"/>
                    <a:pt x="9758" y="1435"/>
                    <a:pt x="10120" y="1425"/>
                  </a:cubicBezTo>
                  <a:cubicBezTo>
                    <a:pt x="10282" y="2754"/>
                    <a:pt x="10459" y="4090"/>
                    <a:pt x="10782" y="5386"/>
                  </a:cubicBezTo>
                  <a:cubicBezTo>
                    <a:pt x="10798" y="5457"/>
                    <a:pt x="10843" y="5519"/>
                    <a:pt x="10907" y="5557"/>
                  </a:cubicBezTo>
                  <a:cubicBezTo>
                    <a:pt x="10893" y="5818"/>
                    <a:pt x="11047" y="6059"/>
                    <a:pt x="11289" y="6172"/>
                  </a:cubicBezTo>
                  <a:cubicBezTo>
                    <a:pt x="11405" y="6225"/>
                    <a:pt x="11530" y="6250"/>
                    <a:pt x="11655" y="6250"/>
                  </a:cubicBezTo>
                  <a:cubicBezTo>
                    <a:pt x="11817" y="6250"/>
                    <a:pt x="11980" y="6208"/>
                    <a:pt x="12127" y="6135"/>
                  </a:cubicBezTo>
                  <a:cubicBezTo>
                    <a:pt x="12645" y="5876"/>
                    <a:pt x="12724" y="5267"/>
                    <a:pt x="12662" y="4750"/>
                  </a:cubicBezTo>
                  <a:cubicBezTo>
                    <a:pt x="12525" y="3618"/>
                    <a:pt x="12349" y="2492"/>
                    <a:pt x="12152" y="1369"/>
                  </a:cubicBezTo>
                  <a:cubicBezTo>
                    <a:pt x="12930" y="1349"/>
                    <a:pt x="13707" y="1330"/>
                    <a:pt x="14483" y="1306"/>
                  </a:cubicBezTo>
                  <a:cubicBezTo>
                    <a:pt x="15045" y="1288"/>
                    <a:pt x="15607" y="1270"/>
                    <a:pt x="16168" y="1253"/>
                  </a:cubicBezTo>
                  <a:lnTo>
                    <a:pt x="16168" y="1253"/>
                  </a:lnTo>
                  <a:cubicBezTo>
                    <a:pt x="16104" y="1346"/>
                    <a:pt x="16072" y="1459"/>
                    <a:pt x="16080" y="1572"/>
                  </a:cubicBezTo>
                  <a:cubicBezTo>
                    <a:pt x="16134" y="2445"/>
                    <a:pt x="16490" y="3351"/>
                    <a:pt x="16714" y="4195"/>
                  </a:cubicBezTo>
                  <a:cubicBezTo>
                    <a:pt x="16932" y="5016"/>
                    <a:pt x="17150" y="5836"/>
                    <a:pt x="17369" y="6657"/>
                  </a:cubicBezTo>
                  <a:cubicBezTo>
                    <a:pt x="17815" y="8326"/>
                    <a:pt x="18304" y="9985"/>
                    <a:pt x="18838" y="11632"/>
                  </a:cubicBezTo>
                  <a:cubicBezTo>
                    <a:pt x="19910" y="14956"/>
                    <a:pt x="20818" y="18317"/>
                    <a:pt x="21768" y="21679"/>
                  </a:cubicBezTo>
                  <a:cubicBezTo>
                    <a:pt x="21794" y="21770"/>
                    <a:pt x="21865" y="21810"/>
                    <a:pt x="21937" y="21810"/>
                  </a:cubicBezTo>
                  <a:cubicBezTo>
                    <a:pt x="22044" y="21810"/>
                    <a:pt x="22154" y="21722"/>
                    <a:pt x="22121" y="21586"/>
                  </a:cubicBezTo>
                  <a:cubicBezTo>
                    <a:pt x="21296" y="18192"/>
                    <a:pt x="20434" y="14818"/>
                    <a:pt x="19735" y="11396"/>
                  </a:cubicBezTo>
                  <a:cubicBezTo>
                    <a:pt x="19389" y="9702"/>
                    <a:pt x="19000" y="8017"/>
                    <a:pt x="18568" y="6340"/>
                  </a:cubicBezTo>
                  <a:cubicBezTo>
                    <a:pt x="18356" y="5519"/>
                    <a:pt x="18142" y="4697"/>
                    <a:pt x="17928" y="3875"/>
                  </a:cubicBezTo>
                  <a:cubicBezTo>
                    <a:pt x="17708" y="3031"/>
                    <a:pt x="17570" y="2066"/>
                    <a:pt x="17190" y="1278"/>
                  </a:cubicBezTo>
                  <a:cubicBezTo>
                    <a:pt x="17179" y="1260"/>
                    <a:pt x="17168" y="1241"/>
                    <a:pt x="17156" y="1223"/>
                  </a:cubicBezTo>
                  <a:cubicBezTo>
                    <a:pt x="18668" y="1176"/>
                    <a:pt x="20180" y="1126"/>
                    <a:pt x="21690" y="1071"/>
                  </a:cubicBezTo>
                  <a:lnTo>
                    <a:pt x="21690" y="1071"/>
                  </a:lnTo>
                  <a:cubicBezTo>
                    <a:pt x="21655" y="1233"/>
                    <a:pt x="21684" y="1413"/>
                    <a:pt x="21752" y="1559"/>
                  </a:cubicBezTo>
                  <a:cubicBezTo>
                    <a:pt x="22300" y="2735"/>
                    <a:pt x="23104" y="3799"/>
                    <a:pt x="24077" y="4658"/>
                  </a:cubicBezTo>
                  <a:cubicBezTo>
                    <a:pt x="25067" y="5531"/>
                    <a:pt x="26241" y="6142"/>
                    <a:pt x="27492" y="6551"/>
                  </a:cubicBezTo>
                  <a:cubicBezTo>
                    <a:pt x="27530" y="6563"/>
                    <a:pt x="27570" y="6569"/>
                    <a:pt x="27608" y="6569"/>
                  </a:cubicBezTo>
                  <a:cubicBezTo>
                    <a:pt x="27807" y="6569"/>
                    <a:pt x="27999" y="6415"/>
                    <a:pt x="28049" y="6224"/>
                  </a:cubicBezTo>
                  <a:cubicBezTo>
                    <a:pt x="28115" y="5968"/>
                    <a:pt x="27953" y="5755"/>
                    <a:pt x="27722" y="5668"/>
                  </a:cubicBezTo>
                  <a:cubicBezTo>
                    <a:pt x="25602" y="4858"/>
                    <a:pt x="23850" y="3069"/>
                    <a:pt x="22922" y="1025"/>
                  </a:cubicBezTo>
                  <a:cubicBezTo>
                    <a:pt x="23774" y="991"/>
                    <a:pt x="24625" y="953"/>
                    <a:pt x="25477" y="911"/>
                  </a:cubicBezTo>
                  <a:cubicBezTo>
                    <a:pt x="26037" y="884"/>
                    <a:pt x="26042" y="47"/>
                    <a:pt x="25476" y="38"/>
                  </a:cubicBezTo>
                  <a:cubicBezTo>
                    <a:pt x="23614" y="9"/>
                    <a:pt x="21752" y="0"/>
                    <a:pt x="19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7414882" y="4261403"/>
              <a:ext cx="72526" cy="634806"/>
            </a:xfrm>
            <a:custGeom>
              <a:avLst/>
              <a:gdLst/>
              <a:ahLst/>
              <a:cxnLst/>
              <a:rect l="l" t="t" r="r" b="b"/>
              <a:pathLst>
                <a:path w="2039" h="17846" extrusionOk="0">
                  <a:moveTo>
                    <a:pt x="1398" y="0"/>
                  </a:moveTo>
                  <a:cubicBezTo>
                    <a:pt x="1219" y="0"/>
                    <a:pt x="1037" y="90"/>
                    <a:pt x="955" y="266"/>
                  </a:cubicBezTo>
                  <a:cubicBezTo>
                    <a:pt x="653" y="924"/>
                    <a:pt x="661" y="1723"/>
                    <a:pt x="615" y="2434"/>
                  </a:cubicBezTo>
                  <a:cubicBezTo>
                    <a:pt x="566" y="3157"/>
                    <a:pt x="519" y="3881"/>
                    <a:pt x="472" y="4604"/>
                  </a:cubicBezTo>
                  <a:cubicBezTo>
                    <a:pt x="378" y="6034"/>
                    <a:pt x="276" y="7469"/>
                    <a:pt x="242" y="8901"/>
                  </a:cubicBezTo>
                  <a:cubicBezTo>
                    <a:pt x="172" y="11858"/>
                    <a:pt x="207" y="14836"/>
                    <a:pt x="3" y="17788"/>
                  </a:cubicBezTo>
                  <a:cubicBezTo>
                    <a:pt x="1" y="17824"/>
                    <a:pt x="31" y="17845"/>
                    <a:pt x="58" y="17845"/>
                  </a:cubicBezTo>
                  <a:cubicBezTo>
                    <a:pt x="78" y="17845"/>
                    <a:pt x="96" y="17833"/>
                    <a:pt x="99" y="17807"/>
                  </a:cubicBezTo>
                  <a:cubicBezTo>
                    <a:pt x="227" y="16309"/>
                    <a:pt x="459" y="14821"/>
                    <a:pt x="639" y="13330"/>
                  </a:cubicBezTo>
                  <a:cubicBezTo>
                    <a:pt x="811" y="11896"/>
                    <a:pt x="1013" y="10472"/>
                    <a:pt x="1223" y="9044"/>
                  </a:cubicBezTo>
                  <a:cubicBezTo>
                    <a:pt x="1436" y="7589"/>
                    <a:pt x="1537" y="6105"/>
                    <a:pt x="1667" y="4642"/>
                  </a:cubicBezTo>
                  <a:cubicBezTo>
                    <a:pt x="1732" y="3921"/>
                    <a:pt x="1795" y="3200"/>
                    <a:pt x="1859" y="2480"/>
                  </a:cubicBezTo>
                  <a:cubicBezTo>
                    <a:pt x="1921" y="1778"/>
                    <a:pt x="2039" y="1005"/>
                    <a:pt x="1843" y="316"/>
                  </a:cubicBezTo>
                  <a:cubicBezTo>
                    <a:pt x="1782" y="104"/>
                    <a:pt x="1592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7109268" y="2831151"/>
              <a:ext cx="1231491" cy="1258051"/>
            </a:xfrm>
            <a:custGeom>
              <a:avLst/>
              <a:gdLst/>
              <a:ahLst/>
              <a:cxnLst/>
              <a:rect l="l" t="t" r="r" b="b"/>
              <a:pathLst>
                <a:path w="34622" h="35367" extrusionOk="0">
                  <a:moveTo>
                    <a:pt x="25014" y="0"/>
                  </a:moveTo>
                  <a:cubicBezTo>
                    <a:pt x="20645" y="0"/>
                    <a:pt x="15197" y="2245"/>
                    <a:pt x="15197" y="2245"/>
                  </a:cubicBezTo>
                  <a:cubicBezTo>
                    <a:pt x="15197" y="2245"/>
                    <a:pt x="6018" y="4689"/>
                    <a:pt x="3010" y="6670"/>
                  </a:cubicBezTo>
                  <a:cubicBezTo>
                    <a:pt x="0" y="8652"/>
                    <a:pt x="4228" y="27811"/>
                    <a:pt x="4254" y="34638"/>
                  </a:cubicBezTo>
                  <a:lnTo>
                    <a:pt x="29218" y="35366"/>
                  </a:lnTo>
                  <a:cubicBezTo>
                    <a:pt x="30963" y="20038"/>
                    <a:pt x="34621" y="1922"/>
                    <a:pt x="27075" y="207"/>
                  </a:cubicBezTo>
                  <a:cubicBezTo>
                    <a:pt x="26438" y="62"/>
                    <a:pt x="25741" y="0"/>
                    <a:pt x="250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7515899" y="3050057"/>
              <a:ext cx="234368" cy="1061413"/>
            </a:xfrm>
            <a:custGeom>
              <a:avLst/>
              <a:gdLst/>
              <a:ahLst/>
              <a:cxnLst/>
              <a:rect l="l" t="t" r="r" b="b"/>
              <a:pathLst>
                <a:path w="6589" h="29839" extrusionOk="0">
                  <a:moveTo>
                    <a:pt x="6589" y="0"/>
                  </a:moveTo>
                  <a:lnTo>
                    <a:pt x="1219" y="411"/>
                  </a:lnTo>
                  <a:cubicBezTo>
                    <a:pt x="1219" y="411"/>
                    <a:pt x="632" y="6712"/>
                    <a:pt x="275" y="12436"/>
                  </a:cubicBezTo>
                  <a:cubicBezTo>
                    <a:pt x="1" y="16874"/>
                    <a:pt x="16" y="29578"/>
                    <a:pt x="16" y="29578"/>
                  </a:cubicBezTo>
                  <a:lnTo>
                    <a:pt x="4123" y="29839"/>
                  </a:lnTo>
                  <a:cubicBezTo>
                    <a:pt x="4123" y="29839"/>
                    <a:pt x="5037" y="5470"/>
                    <a:pt x="65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7074303" y="3610946"/>
              <a:ext cx="452125" cy="1313258"/>
            </a:xfrm>
            <a:custGeom>
              <a:avLst/>
              <a:gdLst/>
              <a:ahLst/>
              <a:cxnLst/>
              <a:rect l="l" t="t" r="r" b="b"/>
              <a:pathLst>
                <a:path w="12711" h="36919" extrusionOk="0">
                  <a:moveTo>
                    <a:pt x="6328" y="1"/>
                  </a:moveTo>
                  <a:cubicBezTo>
                    <a:pt x="6328" y="1"/>
                    <a:pt x="4264" y="9058"/>
                    <a:pt x="2260" y="20154"/>
                  </a:cubicBezTo>
                  <a:cubicBezTo>
                    <a:pt x="2181" y="20580"/>
                    <a:pt x="2106" y="21006"/>
                    <a:pt x="2027" y="21435"/>
                  </a:cubicBezTo>
                  <a:cubicBezTo>
                    <a:pt x="1298" y="25543"/>
                    <a:pt x="588" y="29889"/>
                    <a:pt x="1" y="34122"/>
                  </a:cubicBezTo>
                  <a:cubicBezTo>
                    <a:pt x="3981" y="36021"/>
                    <a:pt x="6513" y="36918"/>
                    <a:pt x="8142" y="36918"/>
                  </a:cubicBezTo>
                  <a:cubicBezTo>
                    <a:pt x="10021" y="36918"/>
                    <a:pt x="10698" y="35725"/>
                    <a:pt x="11013" y="33499"/>
                  </a:cubicBezTo>
                  <a:cubicBezTo>
                    <a:pt x="11606" y="29346"/>
                    <a:pt x="12710" y="8827"/>
                    <a:pt x="12710" y="8827"/>
                  </a:cubicBezTo>
                  <a:lnTo>
                    <a:pt x="63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7615743" y="3384499"/>
              <a:ext cx="880348" cy="1564427"/>
            </a:xfrm>
            <a:custGeom>
              <a:avLst/>
              <a:gdLst/>
              <a:ahLst/>
              <a:cxnLst/>
              <a:rect l="l" t="t" r="r" b="b"/>
              <a:pathLst>
                <a:path w="24750" h="43980" extrusionOk="0">
                  <a:moveTo>
                    <a:pt x="13567" y="1"/>
                  </a:moveTo>
                  <a:lnTo>
                    <a:pt x="0" y="12554"/>
                  </a:lnTo>
                  <a:cubicBezTo>
                    <a:pt x="0" y="12554"/>
                    <a:pt x="3946" y="37997"/>
                    <a:pt x="6573" y="42496"/>
                  </a:cubicBezTo>
                  <a:cubicBezTo>
                    <a:pt x="7200" y="43571"/>
                    <a:pt x="8565" y="43980"/>
                    <a:pt x="10278" y="43980"/>
                  </a:cubicBezTo>
                  <a:cubicBezTo>
                    <a:pt x="15740" y="43980"/>
                    <a:pt x="24750" y="39824"/>
                    <a:pt x="24750" y="39824"/>
                  </a:cubicBezTo>
                  <a:cubicBezTo>
                    <a:pt x="22045" y="27327"/>
                    <a:pt x="13567" y="1"/>
                    <a:pt x="13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7851677" y="3761910"/>
              <a:ext cx="602620" cy="1107549"/>
            </a:xfrm>
            <a:custGeom>
              <a:avLst/>
              <a:gdLst/>
              <a:ahLst/>
              <a:cxnLst/>
              <a:rect l="l" t="t" r="r" b="b"/>
              <a:pathLst>
                <a:path w="16942" h="31136" extrusionOk="0">
                  <a:moveTo>
                    <a:pt x="7914" y="1"/>
                  </a:moveTo>
                  <a:cubicBezTo>
                    <a:pt x="7856" y="1"/>
                    <a:pt x="7797" y="48"/>
                    <a:pt x="7814" y="123"/>
                  </a:cubicBezTo>
                  <a:cubicBezTo>
                    <a:pt x="8383" y="2536"/>
                    <a:pt x="8865" y="4968"/>
                    <a:pt x="9456" y="7379"/>
                  </a:cubicBezTo>
                  <a:cubicBezTo>
                    <a:pt x="10047" y="9787"/>
                    <a:pt x="10611" y="12201"/>
                    <a:pt x="11166" y="14618"/>
                  </a:cubicBezTo>
                  <a:cubicBezTo>
                    <a:pt x="11720" y="17035"/>
                    <a:pt x="12327" y="19438"/>
                    <a:pt x="12946" y="21838"/>
                  </a:cubicBezTo>
                  <a:cubicBezTo>
                    <a:pt x="13409" y="23632"/>
                    <a:pt x="13825" y="25459"/>
                    <a:pt x="14363" y="27239"/>
                  </a:cubicBezTo>
                  <a:cubicBezTo>
                    <a:pt x="12338" y="28020"/>
                    <a:pt x="10292" y="28708"/>
                    <a:pt x="8161" y="29181"/>
                  </a:cubicBezTo>
                  <a:cubicBezTo>
                    <a:pt x="6566" y="29535"/>
                    <a:pt x="4874" y="29916"/>
                    <a:pt x="3214" y="29916"/>
                  </a:cubicBezTo>
                  <a:cubicBezTo>
                    <a:pt x="2284" y="29916"/>
                    <a:pt x="1365" y="29797"/>
                    <a:pt x="478" y="29486"/>
                  </a:cubicBezTo>
                  <a:cubicBezTo>
                    <a:pt x="448" y="29475"/>
                    <a:pt x="419" y="29471"/>
                    <a:pt x="391" y="29471"/>
                  </a:cubicBezTo>
                  <a:cubicBezTo>
                    <a:pt x="173" y="29471"/>
                    <a:pt x="1" y="29750"/>
                    <a:pt x="125" y="29945"/>
                  </a:cubicBezTo>
                  <a:cubicBezTo>
                    <a:pt x="741" y="30906"/>
                    <a:pt x="1831" y="31135"/>
                    <a:pt x="2895" y="31135"/>
                  </a:cubicBezTo>
                  <a:cubicBezTo>
                    <a:pt x="3086" y="31135"/>
                    <a:pt x="3276" y="31128"/>
                    <a:pt x="3462" y="31116"/>
                  </a:cubicBezTo>
                  <a:cubicBezTo>
                    <a:pt x="4963" y="31020"/>
                    <a:pt x="6464" y="30737"/>
                    <a:pt x="7927" y="30395"/>
                  </a:cubicBezTo>
                  <a:cubicBezTo>
                    <a:pt x="10209" y="29863"/>
                    <a:pt x="12503" y="29128"/>
                    <a:pt x="14637" y="28109"/>
                  </a:cubicBezTo>
                  <a:cubicBezTo>
                    <a:pt x="14735" y="28408"/>
                    <a:pt x="14838" y="28705"/>
                    <a:pt x="14945" y="29001"/>
                  </a:cubicBezTo>
                  <a:cubicBezTo>
                    <a:pt x="15017" y="29196"/>
                    <a:pt x="15169" y="29283"/>
                    <a:pt x="15320" y="29283"/>
                  </a:cubicBezTo>
                  <a:cubicBezTo>
                    <a:pt x="15539" y="29283"/>
                    <a:pt x="15755" y="29098"/>
                    <a:pt x="15709" y="28800"/>
                  </a:cubicBezTo>
                  <a:cubicBezTo>
                    <a:pt x="15650" y="28422"/>
                    <a:pt x="15582" y="28046"/>
                    <a:pt x="15509" y="27671"/>
                  </a:cubicBezTo>
                  <a:cubicBezTo>
                    <a:pt x="15883" y="27474"/>
                    <a:pt x="16252" y="27269"/>
                    <a:pt x="16614" y="27052"/>
                  </a:cubicBezTo>
                  <a:cubicBezTo>
                    <a:pt x="16942" y="26854"/>
                    <a:pt x="16740" y="26444"/>
                    <a:pt x="16429" y="26444"/>
                  </a:cubicBezTo>
                  <a:cubicBezTo>
                    <a:pt x="16382" y="26444"/>
                    <a:pt x="16333" y="26453"/>
                    <a:pt x="16283" y="26473"/>
                  </a:cubicBezTo>
                  <a:cubicBezTo>
                    <a:pt x="15969" y="26603"/>
                    <a:pt x="15654" y="26730"/>
                    <a:pt x="15340" y="26855"/>
                  </a:cubicBezTo>
                  <a:cubicBezTo>
                    <a:pt x="14953" y="25077"/>
                    <a:pt x="14450" y="23316"/>
                    <a:pt x="13998" y="21560"/>
                  </a:cubicBezTo>
                  <a:cubicBezTo>
                    <a:pt x="13380" y="19161"/>
                    <a:pt x="12751" y="16762"/>
                    <a:pt x="12070" y="14379"/>
                  </a:cubicBezTo>
                  <a:cubicBezTo>
                    <a:pt x="11389" y="11997"/>
                    <a:pt x="10717" y="9610"/>
                    <a:pt x="10071" y="7216"/>
                  </a:cubicBezTo>
                  <a:cubicBezTo>
                    <a:pt x="9424" y="4823"/>
                    <a:pt x="8672" y="2460"/>
                    <a:pt x="8005" y="72"/>
                  </a:cubicBezTo>
                  <a:cubicBezTo>
                    <a:pt x="7991" y="22"/>
                    <a:pt x="7953" y="1"/>
                    <a:pt x="7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7108450" y="4702452"/>
              <a:ext cx="317032" cy="100240"/>
            </a:xfrm>
            <a:custGeom>
              <a:avLst/>
              <a:gdLst/>
              <a:ahLst/>
              <a:cxnLst/>
              <a:rect l="l" t="t" r="r" b="b"/>
              <a:pathLst>
                <a:path w="8913" h="2818" extrusionOk="0">
                  <a:moveTo>
                    <a:pt x="792" y="0"/>
                  </a:moveTo>
                  <a:cubicBezTo>
                    <a:pt x="308" y="0"/>
                    <a:pt x="0" y="648"/>
                    <a:pt x="378" y="1020"/>
                  </a:cubicBezTo>
                  <a:cubicBezTo>
                    <a:pt x="867" y="1500"/>
                    <a:pt x="1675" y="1760"/>
                    <a:pt x="2305" y="2004"/>
                  </a:cubicBezTo>
                  <a:cubicBezTo>
                    <a:pt x="2960" y="2258"/>
                    <a:pt x="3639" y="2472"/>
                    <a:pt x="4332" y="2600"/>
                  </a:cubicBezTo>
                  <a:cubicBezTo>
                    <a:pt x="5100" y="2742"/>
                    <a:pt x="5865" y="2818"/>
                    <a:pt x="6632" y="2818"/>
                  </a:cubicBezTo>
                  <a:cubicBezTo>
                    <a:pt x="7256" y="2818"/>
                    <a:pt x="7881" y="2768"/>
                    <a:pt x="8508" y="2663"/>
                  </a:cubicBezTo>
                  <a:cubicBezTo>
                    <a:pt x="8913" y="2595"/>
                    <a:pt x="8810" y="1968"/>
                    <a:pt x="8418" y="1966"/>
                  </a:cubicBezTo>
                  <a:cubicBezTo>
                    <a:pt x="7120" y="1959"/>
                    <a:pt x="5810" y="1818"/>
                    <a:pt x="4556" y="1475"/>
                  </a:cubicBezTo>
                  <a:cubicBezTo>
                    <a:pt x="3947" y="1309"/>
                    <a:pt x="3341" y="1128"/>
                    <a:pt x="2758" y="886"/>
                  </a:cubicBezTo>
                  <a:cubicBezTo>
                    <a:pt x="2474" y="767"/>
                    <a:pt x="2194" y="637"/>
                    <a:pt x="1920" y="497"/>
                  </a:cubicBezTo>
                  <a:cubicBezTo>
                    <a:pt x="1600" y="335"/>
                    <a:pt x="1296" y="120"/>
                    <a:pt x="949" y="22"/>
                  </a:cubicBezTo>
                  <a:cubicBezTo>
                    <a:pt x="895" y="7"/>
                    <a:pt x="843" y="0"/>
                    <a:pt x="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7876931" y="4301883"/>
              <a:ext cx="310594" cy="99671"/>
            </a:xfrm>
            <a:custGeom>
              <a:avLst/>
              <a:gdLst/>
              <a:ahLst/>
              <a:cxnLst/>
              <a:rect l="l" t="t" r="r" b="b"/>
              <a:pathLst>
                <a:path w="8732" h="2802" extrusionOk="0">
                  <a:moveTo>
                    <a:pt x="7921" y="1"/>
                  </a:moveTo>
                  <a:cubicBezTo>
                    <a:pt x="7384" y="1"/>
                    <a:pt x="6790" y="325"/>
                    <a:pt x="6321" y="487"/>
                  </a:cubicBezTo>
                  <a:cubicBezTo>
                    <a:pt x="5683" y="706"/>
                    <a:pt x="5040" y="915"/>
                    <a:pt x="4395" y="1112"/>
                  </a:cubicBezTo>
                  <a:cubicBezTo>
                    <a:pt x="3751" y="1309"/>
                    <a:pt x="3100" y="1481"/>
                    <a:pt x="2449" y="1655"/>
                  </a:cubicBezTo>
                  <a:cubicBezTo>
                    <a:pt x="1756" y="1840"/>
                    <a:pt x="1067" y="2056"/>
                    <a:pt x="356" y="2160"/>
                  </a:cubicBezTo>
                  <a:cubicBezTo>
                    <a:pt x="1" y="2213"/>
                    <a:pt x="69" y="2801"/>
                    <a:pt x="415" y="2801"/>
                  </a:cubicBezTo>
                  <a:cubicBezTo>
                    <a:pt x="423" y="2801"/>
                    <a:pt x="431" y="2801"/>
                    <a:pt x="439" y="2800"/>
                  </a:cubicBezTo>
                  <a:cubicBezTo>
                    <a:pt x="1155" y="2745"/>
                    <a:pt x="1870" y="2762"/>
                    <a:pt x="2584" y="2687"/>
                  </a:cubicBezTo>
                  <a:cubicBezTo>
                    <a:pt x="3303" y="2613"/>
                    <a:pt x="4014" y="2495"/>
                    <a:pt x="4721" y="2349"/>
                  </a:cubicBezTo>
                  <a:cubicBezTo>
                    <a:pt x="5429" y="2205"/>
                    <a:pt x="6129" y="2022"/>
                    <a:pt x="6817" y="1801"/>
                  </a:cubicBezTo>
                  <a:cubicBezTo>
                    <a:pt x="7475" y="1589"/>
                    <a:pt x="8386" y="1422"/>
                    <a:pt x="8652" y="712"/>
                  </a:cubicBezTo>
                  <a:cubicBezTo>
                    <a:pt x="8732" y="501"/>
                    <a:pt x="8592" y="206"/>
                    <a:pt x="8397" y="108"/>
                  </a:cubicBezTo>
                  <a:cubicBezTo>
                    <a:pt x="8247" y="32"/>
                    <a:pt x="8087" y="1"/>
                    <a:pt x="7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7496443" y="2679866"/>
              <a:ext cx="413248" cy="264046"/>
            </a:xfrm>
            <a:custGeom>
              <a:avLst/>
              <a:gdLst/>
              <a:ahLst/>
              <a:cxnLst/>
              <a:rect l="l" t="t" r="r" b="b"/>
              <a:pathLst>
                <a:path w="11618" h="7423" extrusionOk="0">
                  <a:moveTo>
                    <a:pt x="4607" y="1"/>
                  </a:moveTo>
                  <a:lnTo>
                    <a:pt x="1" y="3971"/>
                  </a:lnTo>
                  <a:lnTo>
                    <a:pt x="1131" y="7422"/>
                  </a:lnTo>
                  <a:lnTo>
                    <a:pt x="11617" y="4458"/>
                  </a:lnTo>
                  <a:lnTo>
                    <a:pt x="9880" y="1562"/>
                  </a:lnTo>
                  <a:lnTo>
                    <a:pt x="4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6587639" y="3014592"/>
              <a:ext cx="934983" cy="959572"/>
            </a:xfrm>
            <a:custGeom>
              <a:avLst/>
              <a:gdLst/>
              <a:ahLst/>
              <a:cxnLst/>
              <a:rect l="l" t="t" r="r" b="b"/>
              <a:pathLst>
                <a:path w="26286" h="26976" extrusionOk="0">
                  <a:moveTo>
                    <a:pt x="21629" y="1"/>
                  </a:moveTo>
                  <a:cubicBezTo>
                    <a:pt x="20173" y="1"/>
                    <a:pt x="18465" y="705"/>
                    <a:pt x="16750" y="2228"/>
                  </a:cubicBezTo>
                  <a:cubicBezTo>
                    <a:pt x="11747" y="6671"/>
                    <a:pt x="0" y="17781"/>
                    <a:pt x="0" y="17781"/>
                  </a:cubicBezTo>
                  <a:lnTo>
                    <a:pt x="7769" y="26975"/>
                  </a:lnTo>
                  <a:cubicBezTo>
                    <a:pt x="10930" y="24533"/>
                    <a:pt x="23852" y="15995"/>
                    <a:pt x="25492" y="6961"/>
                  </a:cubicBezTo>
                  <a:cubicBezTo>
                    <a:pt x="26285" y="2590"/>
                    <a:pt x="24421" y="1"/>
                    <a:pt x="21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6281812" y="3226348"/>
              <a:ext cx="536390" cy="661378"/>
            </a:xfrm>
            <a:custGeom>
              <a:avLst/>
              <a:gdLst/>
              <a:ahLst/>
              <a:cxnLst/>
              <a:rect l="l" t="t" r="r" b="b"/>
              <a:pathLst>
                <a:path w="15080" h="18593" extrusionOk="0">
                  <a:moveTo>
                    <a:pt x="3221" y="0"/>
                  </a:moveTo>
                  <a:lnTo>
                    <a:pt x="0" y="8"/>
                  </a:lnTo>
                  <a:lnTo>
                    <a:pt x="3481" y="12934"/>
                  </a:lnTo>
                  <a:cubicBezTo>
                    <a:pt x="4416" y="16404"/>
                    <a:pt x="7543" y="18592"/>
                    <a:pt x="10866" y="18592"/>
                  </a:cubicBezTo>
                  <a:cubicBezTo>
                    <a:pt x="11983" y="18592"/>
                    <a:pt x="13123" y="18345"/>
                    <a:pt x="14208" y="17816"/>
                  </a:cubicBezTo>
                  <a:lnTo>
                    <a:pt x="15079" y="17390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6348078" y="2876789"/>
              <a:ext cx="148645" cy="174940"/>
            </a:xfrm>
            <a:custGeom>
              <a:avLst/>
              <a:gdLst/>
              <a:ahLst/>
              <a:cxnLst/>
              <a:rect l="l" t="t" r="r" b="b"/>
              <a:pathLst>
                <a:path w="4179" h="4918" extrusionOk="0">
                  <a:moveTo>
                    <a:pt x="3322" y="0"/>
                  </a:moveTo>
                  <a:cubicBezTo>
                    <a:pt x="3126" y="0"/>
                    <a:pt x="2932" y="77"/>
                    <a:pt x="2787" y="222"/>
                  </a:cubicBezTo>
                  <a:lnTo>
                    <a:pt x="0" y="3012"/>
                  </a:lnTo>
                  <a:lnTo>
                    <a:pt x="2144" y="4917"/>
                  </a:lnTo>
                  <a:lnTo>
                    <a:pt x="4002" y="1086"/>
                  </a:lnTo>
                  <a:cubicBezTo>
                    <a:pt x="4179" y="722"/>
                    <a:pt x="4037" y="283"/>
                    <a:pt x="3681" y="91"/>
                  </a:cubicBezTo>
                  <a:cubicBezTo>
                    <a:pt x="3568" y="30"/>
                    <a:pt x="3445" y="0"/>
                    <a:pt x="3322" y="0"/>
                  </a:cubicBez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6248021" y="3051871"/>
              <a:ext cx="230953" cy="298764"/>
            </a:xfrm>
            <a:custGeom>
              <a:avLst/>
              <a:gdLst/>
              <a:ahLst/>
              <a:cxnLst/>
              <a:rect l="l" t="t" r="r" b="b"/>
              <a:pathLst>
                <a:path w="6493" h="8399" extrusionOk="0">
                  <a:moveTo>
                    <a:pt x="5255" y="1"/>
                  </a:moveTo>
                  <a:lnTo>
                    <a:pt x="0" y="2231"/>
                  </a:lnTo>
                  <a:lnTo>
                    <a:pt x="1948" y="8399"/>
                  </a:lnTo>
                  <a:cubicBezTo>
                    <a:pt x="6089" y="8171"/>
                    <a:pt x="6492" y="4990"/>
                    <a:pt x="5255" y="1"/>
                  </a:cubicBez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6357290" y="2778683"/>
              <a:ext cx="392973" cy="203397"/>
            </a:xfrm>
            <a:custGeom>
              <a:avLst/>
              <a:gdLst/>
              <a:ahLst/>
              <a:cxnLst/>
              <a:rect l="l" t="t" r="r" b="b"/>
              <a:pathLst>
                <a:path w="11048" h="5718" extrusionOk="0">
                  <a:moveTo>
                    <a:pt x="6637" y="1"/>
                  </a:moveTo>
                  <a:lnTo>
                    <a:pt x="347" y="4568"/>
                  </a:lnTo>
                  <a:cubicBezTo>
                    <a:pt x="58" y="4778"/>
                    <a:pt x="0" y="5185"/>
                    <a:pt x="218" y="5469"/>
                  </a:cubicBezTo>
                  <a:cubicBezTo>
                    <a:pt x="343" y="5632"/>
                    <a:pt x="532" y="5717"/>
                    <a:pt x="722" y="5717"/>
                  </a:cubicBezTo>
                  <a:cubicBezTo>
                    <a:pt x="863" y="5717"/>
                    <a:pt x="1005" y="5670"/>
                    <a:pt x="1123" y="5574"/>
                  </a:cubicBezTo>
                  <a:lnTo>
                    <a:pt x="6849" y="810"/>
                  </a:lnTo>
                  <a:lnTo>
                    <a:pt x="10921" y="388"/>
                  </a:lnTo>
                  <a:cubicBezTo>
                    <a:pt x="10994" y="381"/>
                    <a:pt x="11048" y="317"/>
                    <a:pt x="11046" y="244"/>
                  </a:cubicBezTo>
                  <a:cubicBezTo>
                    <a:pt x="11042" y="170"/>
                    <a:pt x="10983" y="112"/>
                    <a:pt x="10910" y="110"/>
                  </a:cubicBezTo>
                  <a:lnTo>
                    <a:pt x="66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6706620" y="2695162"/>
              <a:ext cx="96927" cy="154522"/>
            </a:xfrm>
            <a:custGeom>
              <a:avLst/>
              <a:gdLst/>
              <a:ahLst/>
              <a:cxnLst/>
              <a:rect l="l" t="t" r="r" b="b"/>
              <a:pathLst>
                <a:path w="2725" h="4344" extrusionOk="0">
                  <a:moveTo>
                    <a:pt x="1425" y="0"/>
                  </a:moveTo>
                  <a:cubicBezTo>
                    <a:pt x="865" y="0"/>
                    <a:pt x="339" y="686"/>
                    <a:pt x="193" y="1271"/>
                  </a:cubicBezTo>
                  <a:cubicBezTo>
                    <a:pt x="1" y="2036"/>
                    <a:pt x="51" y="3195"/>
                    <a:pt x="502" y="3862"/>
                  </a:cubicBezTo>
                  <a:cubicBezTo>
                    <a:pt x="716" y="4179"/>
                    <a:pt x="1082" y="4344"/>
                    <a:pt x="1445" y="4344"/>
                  </a:cubicBezTo>
                  <a:cubicBezTo>
                    <a:pt x="1831" y="4344"/>
                    <a:pt x="2215" y="4157"/>
                    <a:pt x="2411" y="3768"/>
                  </a:cubicBezTo>
                  <a:cubicBezTo>
                    <a:pt x="2724" y="3147"/>
                    <a:pt x="2080" y="2513"/>
                    <a:pt x="2023" y="1902"/>
                  </a:cubicBezTo>
                  <a:cubicBezTo>
                    <a:pt x="1974" y="1372"/>
                    <a:pt x="2391" y="548"/>
                    <a:pt x="1865" y="156"/>
                  </a:cubicBezTo>
                  <a:cubicBezTo>
                    <a:pt x="1720" y="47"/>
                    <a:pt x="1571" y="0"/>
                    <a:pt x="1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6716757" y="2735393"/>
              <a:ext cx="31550" cy="79644"/>
            </a:xfrm>
            <a:custGeom>
              <a:avLst/>
              <a:gdLst/>
              <a:ahLst/>
              <a:cxnLst/>
              <a:rect l="l" t="t" r="r" b="b"/>
              <a:pathLst>
                <a:path w="887" h="2239" extrusionOk="0">
                  <a:moveTo>
                    <a:pt x="195" y="1"/>
                  </a:moveTo>
                  <a:cubicBezTo>
                    <a:pt x="178" y="1"/>
                    <a:pt x="161" y="9"/>
                    <a:pt x="152" y="30"/>
                  </a:cubicBezTo>
                  <a:cubicBezTo>
                    <a:pt x="73" y="202"/>
                    <a:pt x="25" y="388"/>
                    <a:pt x="9" y="578"/>
                  </a:cubicBezTo>
                  <a:cubicBezTo>
                    <a:pt x="1" y="677"/>
                    <a:pt x="9" y="774"/>
                    <a:pt x="5" y="873"/>
                  </a:cubicBezTo>
                  <a:cubicBezTo>
                    <a:pt x="1" y="977"/>
                    <a:pt x="5" y="1082"/>
                    <a:pt x="17" y="1185"/>
                  </a:cubicBezTo>
                  <a:cubicBezTo>
                    <a:pt x="43" y="1386"/>
                    <a:pt x="102" y="1584"/>
                    <a:pt x="190" y="1766"/>
                  </a:cubicBezTo>
                  <a:cubicBezTo>
                    <a:pt x="232" y="1855"/>
                    <a:pt x="280" y="1941"/>
                    <a:pt x="333" y="2023"/>
                  </a:cubicBezTo>
                  <a:cubicBezTo>
                    <a:pt x="409" y="2142"/>
                    <a:pt x="493" y="2238"/>
                    <a:pt x="631" y="2238"/>
                  </a:cubicBezTo>
                  <a:cubicBezTo>
                    <a:pt x="650" y="2238"/>
                    <a:pt x="669" y="2237"/>
                    <a:pt x="690" y="2233"/>
                  </a:cubicBezTo>
                  <a:cubicBezTo>
                    <a:pt x="759" y="2220"/>
                    <a:pt x="821" y="2152"/>
                    <a:pt x="837" y="2085"/>
                  </a:cubicBezTo>
                  <a:cubicBezTo>
                    <a:pt x="887" y="1864"/>
                    <a:pt x="653" y="1741"/>
                    <a:pt x="543" y="1582"/>
                  </a:cubicBezTo>
                  <a:cubicBezTo>
                    <a:pt x="445" y="1440"/>
                    <a:pt x="357" y="1289"/>
                    <a:pt x="296" y="1127"/>
                  </a:cubicBezTo>
                  <a:cubicBezTo>
                    <a:pt x="234" y="957"/>
                    <a:pt x="190" y="804"/>
                    <a:pt x="190" y="622"/>
                  </a:cubicBezTo>
                  <a:cubicBezTo>
                    <a:pt x="190" y="436"/>
                    <a:pt x="212" y="251"/>
                    <a:pt x="255" y="72"/>
                  </a:cubicBezTo>
                  <a:cubicBezTo>
                    <a:pt x="264" y="33"/>
                    <a:pt x="228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6751295" y="2812689"/>
              <a:ext cx="17643" cy="18213"/>
            </a:xfrm>
            <a:custGeom>
              <a:avLst/>
              <a:gdLst/>
              <a:ahLst/>
              <a:cxnLst/>
              <a:rect l="l" t="t" r="r" b="b"/>
              <a:pathLst>
                <a:path w="496" h="512" extrusionOk="0">
                  <a:moveTo>
                    <a:pt x="240" y="1"/>
                  </a:moveTo>
                  <a:cubicBezTo>
                    <a:pt x="201" y="1"/>
                    <a:pt x="163" y="12"/>
                    <a:pt x="130" y="32"/>
                  </a:cubicBezTo>
                  <a:lnTo>
                    <a:pt x="79" y="70"/>
                  </a:lnTo>
                  <a:cubicBezTo>
                    <a:pt x="50" y="100"/>
                    <a:pt x="29" y="136"/>
                    <a:pt x="18" y="176"/>
                  </a:cubicBezTo>
                  <a:lnTo>
                    <a:pt x="10" y="216"/>
                  </a:lnTo>
                  <a:cubicBezTo>
                    <a:pt x="1" y="245"/>
                    <a:pt x="0" y="276"/>
                    <a:pt x="7" y="306"/>
                  </a:cubicBezTo>
                  <a:cubicBezTo>
                    <a:pt x="8" y="336"/>
                    <a:pt x="18" y="366"/>
                    <a:pt x="34" y="392"/>
                  </a:cubicBezTo>
                  <a:lnTo>
                    <a:pt x="73" y="442"/>
                  </a:lnTo>
                  <a:cubicBezTo>
                    <a:pt x="93" y="465"/>
                    <a:pt x="121" y="483"/>
                    <a:pt x="151" y="492"/>
                  </a:cubicBezTo>
                  <a:cubicBezTo>
                    <a:pt x="169" y="503"/>
                    <a:pt x="189" y="507"/>
                    <a:pt x="210" y="507"/>
                  </a:cubicBezTo>
                  <a:cubicBezTo>
                    <a:pt x="222" y="510"/>
                    <a:pt x="235" y="511"/>
                    <a:pt x="248" y="511"/>
                  </a:cubicBezTo>
                  <a:cubicBezTo>
                    <a:pt x="265" y="511"/>
                    <a:pt x="282" y="509"/>
                    <a:pt x="299" y="504"/>
                  </a:cubicBezTo>
                  <a:lnTo>
                    <a:pt x="355" y="480"/>
                  </a:lnTo>
                  <a:cubicBezTo>
                    <a:pt x="392" y="459"/>
                    <a:pt x="423" y="428"/>
                    <a:pt x="444" y="391"/>
                  </a:cubicBezTo>
                  <a:cubicBezTo>
                    <a:pt x="449" y="381"/>
                    <a:pt x="456" y="371"/>
                    <a:pt x="461" y="361"/>
                  </a:cubicBezTo>
                  <a:cubicBezTo>
                    <a:pt x="478" y="335"/>
                    <a:pt x="488" y="306"/>
                    <a:pt x="489" y="275"/>
                  </a:cubicBezTo>
                  <a:cubicBezTo>
                    <a:pt x="495" y="244"/>
                    <a:pt x="493" y="214"/>
                    <a:pt x="484" y="184"/>
                  </a:cubicBezTo>
                  <a:cubicBezTo>
                    <a:pt x="478" y="162"/>
                    <a:pt x="467" y="141"/>
                    <a:pt x="453" y="123"/>
                  </a:cubicBezTo>
                  <a:cubicBezTo>
                    <a:pt x="453" y="122"/>
                    <a:pt x="453" y="120"/>
                    <a:pt x="451" y="119"/>
                  </a:cubicBezTo>
                  <a:cubicBezTo>
                    <a:pt x="449" y="118"/>
                    <a:pt x="449" y="117"/>
                    <a:pt x="449" y="117"/>
                  </a:cubicBezTo>
                  <a:cubicBezTo>
                    <a:pt x="446" y="113"/>
                    <a:pt x="445" y="107"/>
                    <a:pt x="442" y="103"/>
                  </a:cubicBezTo>
                  <a:cubicBezTo>
                    <a:pt x="432" y="91"/>
                    <a:pt x="420" y="81"/>
                    <a:pt x="407" y="72"/>
                  </a:cubicBezTo>
                  <a:cubicBezTo>
                    <a:pt x="400" y="66"/>
                    <a:pt x="396" y="56"/>
                    <a:pt x="387" y="50"/>
                  </a:cubicBezTo>
                  <a:cubicBezTo>
                    <a:pt x="385" y="48"/>
                    <a:pt x="382" y="47"/>
                    <a:pt x="378" y="46"/>
                  </a:cubicBezTo>
                  <a:cubicBezTo>
                    <a:pt x="376" y="44"/>
                    <a:pt x="375" y="42"/>
                    <a:pt x="373" y="40"/>
                  </a:cubicBezTo>
                  <a:lnTo>
                    <a:pt x="350" y="31"/>
                  </a:lnTo>
                  <a:cubicBezTo>
                    <a:pt x="337" y="21"/>
                    <a:pt x="321" y="13"/>
                    <a:pt x="306" y="9"/>
                  </a:cubicBezTo>
                  <a:lnTo>
                    <a:pt x="246" y="1"/>
                  </a:lnTo>
                  <a:cubicBezTo>
                    <a:pt x="244" y="1"/>
                    <a:pt x="242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6352311" y="2761004"/>
              <a:ext cx="388491" cy="208590"/>
            </a:xfrm>
            <a:custGeom>
              <a:avLst/>
              <a:gdLst/>
              <a:ahLst/>
              <a:cxnLst/>
              <a:rect l="l" t="t" r="r" b="b"/>
              <a:pathLst>
                <a:path w="10922" h="5864" extrusionOk="0">
                  <a:moveTo>
                    <a:pt x="6505" y="0"/>
                  </a:moveTo>
                  <a:lnTo>
                    <a:pt x="332" y="4725"/>
                  </a:lnTo>
                  <a:cubicBezTo>
                    <a:pt x="49" y="4943"/>
                    <a:pt x="1" y="5352"/>
                    <a:pt x="227" y="5629"/>
                  </a:cubicBezTo>
                  <a:cubicBezTo>
                    <a:pt x="353" y="5784"/>
                    <a:pt x="536" y="5864"/>
                    <a:pt x="721" y="5864"/>
                  </a:cubicBezTo>
                  <a:cubicBezTo>
                    <a:pt x="867" y="5864"/>
                    <a:pt x="1014" y="5814"/>
                    <a:pt x="1134" y="5711"/>
                  </a:cubicBezTo>
                  <a:lnTo>
                    <a:pt x="6737" y="803"/>
                  </a:lnTo>
                  <a:lnTo>
                    <a:pt x="10797" y="277"/>
                  </a:lnTo>
                  <a:cubicBezTo>
                    <a:pt x="10869" y="269"/>
                    <a:pt x="10922" y="204"/>
                    <a:pt x="10917" y="131"/>
                  </a:cubicBezTo>
                  <a:cubicBezTo>
                    <a:pt x="10913" y="58"/>
                    <a:pt x="10851" y="1"/>
                    <a:pt x="10779" y="1"/>
                  </a:cubicBez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6235500" y="2840755"/>
              <a:ext cx="246391" cy="508065"/>
            </a:xfrm>
            <a:custGeom>
              <a:avLst/>
              <a:gdLst/>
              <a:ahLst/>
              <a:cxnLst/>
              <a:rect l="l" t="t" r="r" b="b"/>
              <a:pathLst>
                <a:path w="6927" h="14283" extrusionOk="0">
                  <a:moveTo>
                    <a:pt x="6225" y="0"/>
                  </a:moveTo>
                  <a:cubicBezTo>
                    <a:pt x="6185" y="0"/>
                    <a:pt x="6145" y="4"/>
                    <a:pt x="6106" y="11"/>
                  </a:cubicBezTo>
                  <a:lnTo>
                    <a:pt x="2722" y="616"/>
                  </a:lnTo>
                  <a:cubicBezTo>
                    <a:pt x="2413" y="671"/>
                    <a:pt x="2148" y="866"/>
                    <a:pt x="2004" y="1144"/>
                  </a:cubicBezTo>
                  <a:lnTo>
                    <a:pt x="208" y="6020"/>
                  </a:lnTo>
                  <a:cubicBezTo>
                    <a:pt x="4" y="6571"/>
                    <a:pt x="1" y="7176"/>
                    <a:pt x="197" y="7730"/>
                  </a:cubicBezTo>
                  <a:lnTo>
                    <a:pt x="2519" y="14282"/>
                  </a:lnTo>
                  <a:cubicBezTo>
                    <a:pt x="2702" y="13412"/>
                    <a:pt x="4638" y="13150"/>
                    <a:pt x="5183" y="10937"/>
                  </a:cubicBezTo>
                  <a:cubicBezTo>
                    <a:pt x="5955" y="8613"/>
                    <a:pt x="3821" y="4146"/>
                    <a:pt x="3821" y="4146"/>
                  </a:cubicBezTo>
                  <a:lnTo>
                    <a:pt x="3937" y="2249"/>
                  </a:lnTo>
                  <a:lnTo>
                    <a:pt x="6481" y="1205"/>
                  </a:lnTo>
                  <a:cubicBezTo>
                    <a:pt x="6768" y="1086"/>
                    <a:pt x="6926" y="776"/>
                    <a:pt x="6854" y="474"/>
                  </a:cubicBezTo>
                  <a:cubicBezTo>
                    <a:pt x="6786" y="186"/>
                    <a:pt x="6514" y="0"/>
                    <a:pt x="6225" y="0"/>
                  </a:cubicBez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6283839" y="2965753"/>
              <a:ext cx="188448" cy="252201"/>
            </a:xfrm>
            <a:custGeom>
              <a:avLst/>
              <a:gdLst/>
              <a:ahLst/>
              <a:cxnLst/>
              <a:rect l="l" t="t" r="r" b="b"/>
              <a:pathLst>
                <a:path w="5298" h="7090" extrusionOk="0">
                  <a:moveTo>
                    <a:pt x="2408" y="0"/>
                  </a:moveTo>
                  <a:cubicBezTo>
                    <a:pt x="2383" y="0"/>
                    <a:pt x="2357" y="1"/>
                    <a:pt x="2331" y="1"/>
                  </a:cubicBezTo>
                  <a:lnTo>
                    <a:pt x="0" y="2326"/>
                  </a:lnTo>
                  <a:lnTo>
                    <a:pt x="2793" y="7090"/>
                  </a:lnTo>
                  <a:cubicBezTo>
                    <a:pt x="2793" y="7090"/>
                    <a:pt x="4758" y="5965"/>
                    <a:pt x="5039" y="5447"/>
                  </a:cubicBezTo>
                  <a:cubicBezTo>
                    <a:pt x="5298" y="4971"/>
                    <a:pt x="5135" y="3965"/>
                    <a:pt x="4171" y="3965"/>
                  </a:cubicBezTo>
                  <a:cubicBezTo>
                    <a:pt x="4085" y="3965"/>
                    <a:pt x="3992" y="3973"/>
                    <a:pt x="3892" y="3991"/>
                  </a:cubicBezTo>
                  <a:cubicBezTo>
                    <a:pt x="4610" y="3478"/>
                    <a:pt x="4828" y="2848"/>
                    <a:pt x="4416" y="1896"/>
                  </a:cubicBezTo>
                  <a:cubicBezTo>
                    <a:pt x="4896" y="979"/>
                    <a:pt x="4136" y="0"/>
                    <a:pt x="2408" y="0"/>
                  </a:cubicBez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6272137" y="2966607"/>
              <a:ext cx="81703" cy="48768"/>
            </a:xfrm>
            <a:custGeom>
              <a:avLst/>
              <a:gdLst/>
              <a:ahLst/>
              <a:cxnLst/>
              <a:rect l="l" t="t" r="r" b="b"/>
              <a:pathLst>
                <a:path w="2297" h="1371" extrusionOk="0">
                  <a:moveTo>
                    <a:pt x="2060" y="0"/>
                  </a:moveTo>
                  <a:cubicBezTo>
                    <a:pt x="1904" y="0"/>
                    <a:pt x="1749" y="27"/>
                    <a:pt x="1601" y="79"/>
                  </a:cubicBezTo>
                  <a:cubicBezTo>
                    <a:pt x="1388" y="153"/>
                    <a:pt x="1188" y="257"/>
                    <a:pt x="1005" y="389"/>
                  </a:cubicBezTo>
                  <a:cubicBezTo>
                    <a:pt x="643" y="644"/>
                    <a:pt x="315" y="917"/>
                    <a:pt x="38" y="1264"/>
                  </a:cubicBezTo>
                  <a:cubicBezTo>
                    <a:pt x="1" y="1310"/>
                    <a:pt x="52" y="1370"/>
                    <a:pt x="101" y="1370"/>
                  </a:cubicBezTo>
                  <a:cubicBezTo>
                    <a:pt x="116" y="1370"/>
                    <a:pt x="131" y="1364"/>
                    <a:pt x="144" y="1351"/>
                  </a:cubicBezTo>
                  <a:cubicBezTo>
                    <a:pt x="423" y="1046"/>
                    <a:pt x="754" y="767"/>
                    <a:pt x="1131" y="593"/>
                  </a:cubicBezTo>
                  <a:cubicBezTo>
                    <a:pt x="1313" y="508"/>
                    <a:pt x="1501" y="436"/>
                    <a:pt x="1686" y="360"/>
                  </a:cubicBezTo>
                  <a:cubicBezTo>
                    <a:pt x="1879" y="284"/>
                    <a:pt x="2069" y="196"/>
                    <a:pt x="2253" y="97"/>
                  </a:cubicBezTo>
                  <a:cubicBezTo>
                    <a:pt x="2297" y="76"/>
                    <a:pt x="2276" y="15"/>
                    <a:pt x="2232" y="11"/>
                  </a:cubicBezTo>
                  <a:cubicBezTo>
                    <a:pt x="2175" y="4"/>
                    <a:pt x="2117" y="0"/>
                    <a:pt x="2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6315745" y="3018754"/>
              <a:ext cx="108309" cy="60827"/>
            </a:xfrm>
            <a:custGeom>
              <a:avLst/>
              <a:gdLst/>
              <a:ahLst/>
              <a:cxnLst/>
              <a:rect l="l" t="t" r="r" b="b"/>
              <a:pathLst>
                <a:path w="3045" h="1710" extrusionOk="0">
                  <a:moveTo>
                    <a:pt x="2557" y="1"/>
                  </a:moveTo>
                  <a:cubicBezTo>
                    <a:pt x="2545" y="1"/>
                    <a:pt x="2534" y="1"/>
                    <a:pt x="2522" y="1"/>
                  </a:cubicBezTo>
                  <a:cubicBezTo>
                    <a:pt x="2381" y="5"/>
                    <a:pt x="2237" y="29"/>
                    <a:pt x="2098" y="56"/>
                  </a:cubicBezTo>
                  <a:cubicBezTo>
                    <a:pt x="1799" y="110"/>
                    <a:pt x="1510" y="199"/>
                    <a:pt x="1244" y="345"/>
                  </a:cubicBezTo>
                  <a:cubicBezTo>
                    <a:pt x="719" y="632"/>
                    <a:pt x="307" y="1083"/>
                    <a:pt x="28" y="1609"/>
                  </a:cubicBezTo>
                  <a:cubicBezTo>
                    <a:pt x="0" y="1661"/>
                    <a:pt x="44" y="1710"/>
                    <a:pt x="89" y="1710"/>
                  </a:cubicBezTo>
                  <a:cubicBezTo>
                    <a:pt x="108" y="1710"/>
                    <a:pt x="128" y="1701"/>
                    <a:pt x="142" y="1678"/>
                  </a:cubicBezTo>
                  <a:cubicBezTo>
                    <a:pt x="437" y="1203"/>
                    <a:pt x="879" y="845"/>
                    <a:pt x="1374" y="589"/>
                  </a:cubicBezTo>
                  <a:cubicBezTo>
                    <a:pt x="1615" y="465"/>
                    <a:pt x="1867" y="355"/>
                    <a:pt x="2130" y="287"/>
                  </a:cubicBezTo>
                  <a:cubicBezTo>
                    <a:pt x="2259" y="253"/>
                    <a:pt x="2391" y="235"/>
                    <a:pt x="2523" y="219"/>
                  </a:cubicBezTo>
                  <a:cubicBezTo>
                    <a:pt x="2592" y="210"/>
                    <a:pt x="2661" y="201"/>
                    <a:pt x="2730" y="195"/>
                  </a:cubicBezTo>
                  <a:cubicBezTo>
                    <a:pt x="2788" y="189"/>
                    <a:pt x="2859" y="163"/>
                    <a:pt x="2920" y="163"/>
                  </a:cubicBezTo>
                  <a:cubicBezTo>
                    <a:pt x="2931" y="163"/>
                    <a:pt x="2942" y="164"/>
                    <a:pt x="2953" y="166"/>
                  </a:cubicBezTo>
                  <a:cubicBezTo>
                    <a:pt x="2957" y="167"/>
                    <a:pt x="2962" y="168"/>
                    <a:pt x="2967" y="168"/>
                  </a:cubicBezTo>
                  <a:cubicBezTo>
                    <a:pt x="3038" y="168"/>
                    <a:pt x="3044" y="52"/>
                    <a:pt x="2973" y="52"/>
                  </a:cubicBezTo>
                  <a:cubicBezTo>
                    <a:pt x="2971" y="52"/>
                    <a:pt x="2970" y="52"/>
                    <a:pt x="2969" y="52"/>
                  </a:cubicBezTo>
                  <a:cubicBezTo>
                    <a:pt x="2965" y="53"/>
                    <a:pt x="2961" y="53"/>
                    <a:pt x="2958" y="53"/>
                  </a:cubicBezTo>
                  <a:cubicBezTo>
                    <a:pt x="2885" y="53"/>
                    <a:pt x="2807" y="15"/>
                    <a:pt x="2735" y="8"/>
                  </a:cubicBezTo>
                  <a:cubicBezTo>
                    <a:pt x="2675" y="3"/>
                    <a:pt x="2616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6358286" y="3094201"/>
              <a:ext cx="55987" cy="37883"/>
            </a:xfrm>
            <a:custGeom>
              <a:avLst/>
              <a:gdLst/>
              <a:ahLst/>
              <a:cxnLst/>
              <a:rect l="l" t="t" r="r" b="b"/>
              <a:pathLst>
                <a:path w="1574" h="1065" extrusionOk="0">
                  <a:moveTo>
                    <a:pt x="1471" y="0"/>
                  </a:moveTo>
                  <a:cubicBezTo>
                    <a:pt x="1411" y="0"/>
                    <a:pt x="1347" y="20"/>
                    <a:pt x="1290" y="36"/>
                  </a:cubicBezTo>
                  <a:cubicBezTo>
                    <a:pt x="1215" y="57"/>
                    <a:pt x="1142" y="83"/>
                    <a:pt x="1071" y="113"/>
                  </a:cubicBezTo>
                  <a:cubicBezTo>
                    <a:pt x="933" y="168"/>
                    <a:pt x="817" y="255"/>
                    <a:pt x="699" y="346"/>
                  </a:cubicBezTo>
                  <a:cubicBezTo>
                    <a:pt x="466" y="528"/>
                    <a:pt x="255" y="732"/>
                    <a:pt x="50" y="946"/>
                  </a:cubicBezTo>
                  <a:cubicBezTo>
                    <a:pt x="1" y="997"/>
                    <a:pt x="45" y="1065"/>
                    <a:pt x="99" y="1065"/>
                  </a:cubicBezTo>
                  <a:cubicBezTo>
                    <a:pt x="114" y="1065"/>
                    <a:pt x="130" y="1059"/>
                    <a:pt x="145" y="1047"/>
                  </a:cubicBezTo>
                  <a:cubicBezTo>
                    <a:pt x="365" y="864"/>
                    <a:pt x="610" y="708"/>
                    <a:pt x="860" y="570"/>
                  </a:cubicBezTo>
                  <a:cubicBezTo>
                    <a:pt x="990" y="499"/>
                    <a:pt x="1116" y="432"/>
                    <a:pt x="1236" y="345"/>
                  </a:cubicBezTo>
                  <a:cubicBezTo>
                    <a:pt x="1339" y="270"/>
                    <a:pt x="1474" y="197"/>
                    <a:pt x="1546" y="89"/>
                  </a:cubicBezTo>
                  <a:cubicBezTo>
                    <a:pt x="1574" y="51"/>
                    <a:pt x="1540" y="6"/>
                    <a:pt x="1498" y="2"/>
                  </a:cubicBezTo>
                  <a:cubicBezTo>
                    <a:pt x="1489" y="1"/>
                    <a:pt x="1480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6367392" y="3200026"/>
              <a:ext cx="50011" cy="127417"/>
            </a:xfrm>
            <a:custGeom>
              <a:avLst/>
              <a:gdLst/>
              <a:ahLst/>
              <a:cxnLst/>
              <a:rect l="l" t="t" r="r" b="b"/>
              <a:pathLst>
                <a:path w="1406" h="3582" extrusionOk="0">
                  <a:moveTo>
                    <a:pt x="1282" y="0"/>
                  </a:moveTo>
                  <a:cubicBezTo>
                    <a:pt x="1270" y="0"/>
                    <a:pt x="1257" y="3"/>
                    <a:pt x="1243" y="9"/>
                  </a:cubicBezTo>
                  <a:cubicBezTo>
                    <a:pt x="954" y="130"/>
                    <a:pt x="816" y="440"/>
                    <a:pt x="816" y="741"/>
                  </a:cubicBezTo>
                  <a:cubicBezTo>
                    <a:pt x="816" y="1113"/>
                    <a:pt x="1012" y="1453"/>
                    <a:pt x="1011" y="1828"/>
                  </a:cubicBezTo>
                  <a:cubicBezTo>
                    <a:pt x="1009" y="2136"/>
                    <a:pt x="916" y="2436"/>
                    <a:pt x="744" y="2692"/>
                  </a:cubicBezTo>
                  <a:cubicBezTo>
                    <a:pt x="660" y="2815"/>
                    <a:pt x="558" y="2924"/>
                    <a:pt x="441" y="3016"/>
                  </a:cubicBezTo>
                  <a:cubicBezTo>
                    <a:pt x="314" y="3115"/>
                    <a:pt x="117" y="3178"/>
                    <a:pt x="49" y="3332"/>
                  </a:cubicBezTo>
                  <a:cubicBezTo>
                    <a:pt x="1" y="3443"/>
                    <a:pt x="76" y="3555"/>
                    <a:pt x="187" y="3577"/>
                  </a:cubicBezTo>
                  <a:cubicBezTo>
                    <a:pt x="204" y="3580"/>
                    <a:pt x="221" y="3582"/>
                    <a:pt x="237" y="3582"/>
                  </a:cubicBezTo>
                  <a:cubicBezTo>
                    <a:pt x="385" y="3582"/>
                    <a:pt x="525" y="3455"/>
                    <a:pt x="626" y="3361"/>
                  </a:cubicBezTo>
                  <a:cubicBezTo>
                    <a:pt x="741" y="3257"/>
                    <a:pt x="843" y="3139"/>
                    <a:pt x="931" y="3011"/>
                  </a:cubicBezTo>
                  <a:cubicBezTo>
                    <a:pt x="1107" y="2751"/>
                    <a:pt x="1235" y="2461"/>
                    <a:pt x="1289" y="2150"/>
                  </a:cubicBezTo>
                  <a:cubicBezTo>
                    <a:pt x="1346" y="1818"/>
                    <a:pt x="1296" y="1505"/>
                    <a:pt x="1200" y="1185"/>
                  </a:cubicBezTo>
                  <a:cubicBezTo>
                    <a:pt x="1114" y="893"/>
                    <a:pt x="956" y="372"/>
                    <a:pt x="1313" y="185"/>
                  </a:cubicBezTo>
                  <a:cubicBezTo>
                    <a:pt x="1405" y="136"/>
                    <a:pt x="1370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7469197" y="2821084"/>
              <a:ext cx="170805" cy="243735"/>
            </a:xfrm>
            <a:custGeom>
              <a:avLst/>
              <a:gdLst/>
              <a:ahLst/>
              <a:cxnLst/>
              <a:rect l="l" t="t" r="r" b="b"/>
              <a:pathLst>
                <a:path w="4802" h="6852" extrusionOk="0">
                  <a:moveTo>
                    <a:pt x="730" y="1"/>
                  </a:moveTo>
                  <a:lnTo>
                    <a:pt x="0" y="1555"/>
                  </a:lnTo>
                  <a:lnTo>
                    <a:pt x="739" y="6852"/>
                  </a:lnTo>
                  <a:lnTo>
                    <a:pt x="4801" y="3139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6244250" y="3328545"/>
              <a:ext cx="619765" cy="693712"/>
            </a:xfrm>
            <a:custGeom>
              <a:avLst/>
              <a:gdLst/>
              <a:ahLst/>
              <a:cxnLst/>
              <a:rect l="l" t="t" r="r" b="b"/>
              <a:pathLst>
                <a:path w="17424" h="19502" extrusionOk="0">
                  <a:moveTo>
                    <a:pt x="6269" y="1"/>
                  </a:moveTo>
                  <a:lnTo>
                    <a:pt x="0" y="6163"/>
                  </a:lnTo>
                  <a:cubicBezTo>
                    <a:pt x="5411" y="16196"/>
                    <a:pt x="10017" y="19502"/>
                    <a:pt x="13617" y="19502"/>
                  </a:cubicBezTo>
                  <a:cubicBezTo>
                    <a:pt x="15049" y="19502"/>
                    <a:pt x="16322" y="18979"/>
                    <a:pt x="17423" y="18149"/>
                  </a:cubicBezTo>
                  <a:lnTo>
                    <a:pt x="17128" y="14587"/>
                  </a:lnTo>
                  <a:lnTo>
                    <a:pt x="6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7172297" y="2083513"/>
              <a:ext cx="511491" cy="410351"/>
            </a:xfrm>
            <a:custGeom>
              <a:avLst/>
              <a:gdLst/>
              <a:ahLst/>
              <a:cxnLst/>
              <a:rect l="l" t="t" r="r" b="b"/>
              <a:pathLst>
                <a:path w="14380" h="11536" extrusionOk="0">
                  <a:moveTo>
                    <a:pt x="9025" y="0"/>
                  </a:moveTo>
                  <a:cubicBezTo>
                    <a:pt x="8081" y="0"/>
                    <a:pt x="7100" y="345"/>
                    <a:pt x="6058" y="1175"/>
                  </a:cubicBezTo>
                  <a:cubicBezTo>
                    <a:pt x="2955" y="3643"/>
                    <a:pt x="2312" y="4048"/>
                    <a:pt x="2312" y="4048"/>
                  </a:cubicBezTo>
                  <a:cubicBezTo>
                    <a:pt x="2312" y="4048"/>
                    <a:pt x="1" y="8072"/>
                    <a:pt x="2666" y="11536"/>
                  </a:cubicBezTo>
                  <a:lnTo>
                    <a:pt x="14380" y="2959"/>
                  </a:lnTo>
                  <a:cubicBezTo>
                    <a:pt x="12608" y="1346"/>
                    <a:pt x="10888" y="0"/>
                    <a:pt x="9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7568863" y="2165896"/>
              <a:ext cx="381449" cy="453926"/>
            </a:xfrm>
            <a:custGeom>
              <a:avLst/>
              <a:gdLst/>
              <a:ahLst/>
              <a:cxnLst/>
              <a:rect l="l" t="t" r="r" b="b"/>
              <a:pathLst>
                <a:path w="10724" h="12761" extrusionOk="0">
                  <a:moveTo>
                    <a:pt x="3001" y="1"/>
                  </a:moveTo>
                  <a:cubicBezTo>
                    <a:pt x="2074" y="1"/>
                    <a:pt x="1065" y="217"/>
                    <a:pt x="0" y="692"/>
                  </a:cubicBezTo>
                  <a:lnTo>
                    <a:pt x="6450" y="12760"/>
                  </a:lnTo>
                  <a:cubicBezTo>
                    <a:pt x="10724" y="6587"/>
                    <a:pt x="8114" y="1"/>
                    <a:pt x="3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7504410" y="2554690"/>
              <a:ext cx="312230" cy="553205"/>
            </a:xfrm>
            <a:custGeom>
              <a:avLst/>
              <a:gdLst/>
              <a:ahLst/>
              <a:cxnLst/>
              <a:rect l="l" t="t" r="r" b="b"/>
              <a:pathLst>
                <a:path w="8778" h="15552" extrusionOk="0">
                  <a:moveTo>
                    <a:pt x="8096" y="1"/>
                  </a:moveTo>
                  <a:lnTo>
                    <a:pt x="0" y="3355"/>
                  </a:lnTo>
                  <a:lnTo>
                    <a:pt x="1545" y="11178"/>
                  </a:lnTo>
                  <a:cubicBezTo>
                    <a:pt x="1885" y="13076"/>
                    <a:pt x="3818" y="15551"/>
                    <a:pt x="3818" y="15551"/>
                  </a:cubicBezTo>
                  <a:cubicBezTo>
                    <a:pt x="3818" y="15551"/>
                    <a:pt x="8777" y="12374"/>
                    <a:pt x="8775" y="10541"/>
                  </a:cubicBezTo>
                  <a:cubicBezTo>
                    <a:pt x="8775" y="10462"/>
                    <a:pt x="8771" y="10382"/>
                    <a:pt x="8765" y="10303"/>
                  </a:cubicBezTo>
                  <a:lnTo>
                    <a:pt x="8096" y="1"/>
                  </a:ln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7509888" y="2663610"/>
              <a:ext cx="240024" cy="237012"/>
            </a:xfrm>
            <a:custGeom>
              <a:avLst/>
              <a:gdLst/>
              <a:ahLst/>
              <a:cxnLst/>
              <a:rect l="l" t="t" r="r" b="b"/>
              <a:pathLst>
                <a:path w="6748" h="6663" extrusionOk="0">
                  <a:moveTo>
                    <a:pt x="6743" y="1"/>
                  </a:moveTo>
                  <a:lnTo>
                    <a:pt x="1" y="945"/>
                  </a:lnTo>
                  <a:lnTo>
                    <a:pt x="63" y="1577"/>
                  </a:lnTo>
                  <a:lnTo>
                    <a:pt x="1104" y="6662"/>
                  </a:lnTo>
                  <a:cubicBezTo>
                    <a:pt x="4597" y="6658"/>
                    <a:pt x="6748" y="3403"/>
                    <a:pt x="6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7207333" y="2180658"/>
              <a:ext cx="638439" cy="676247"/>
            </a:xfrm>
            <a:custGeom>
              <a:avLst/>
              <a:gdLst/>
              <a:ahLst/>
              <a:cxnLst/>
              <a:rect l="l" t="t" r="r" b="b"/>
              <a:pathLst>
                <a:path w="17949" h="19011" extrusionOk="0">
                  <a:moveTo>
                    <a:pt x="8602" y="0"/>
                  </a:moveTo>
                  <a:cubicBezTo>
                    <a:pt x="7082" y="0"/>
                    <a:pt x="5540" y="291"/>
                    <a:pt x="4260" y="911"/>
                  </a:cubicBezTo>
                  <a:cubicBezTo>
                    <a:pt x="3148" y="1444"/>
                    <a:pt x="2232" y="2228"/>
                    <a:pt x="1697" y="3286"/>
                  </a:cubicBezTo>
                  <a:cubicBezTo>
                    <a:pt x="1" y="6648"/>
                    <a:pt x="578" y="11720"/>
                    <a:pt x="2305" y="14945"/>
                  </a:cubicBezTo>
                  <a:cubicBezTo>
                    <a:pt x="3325" y="16854"/>
                    <a:pt x="5089" y="18448"/>
                    <a:pt x="7205" y="18885"/>
                  </a:cubicBezTo>
                  <a:cubicBezTo>
                    <a:pt x="7614" y="18970"/>
                    <a:pt x="8024" y="19011"/>
                    <a:pt x="8431" y="19011"/>
                  </a:cubicBezTo>
                  <a:cubicBezTo>
                    <a:pt x="10952" y="19011"/>
                    <a:pt x="13400" y="17470"/>
                    <a:pt x="15000" y="15448"/>
                  </a:cubicBezTo>
                  <a:cubicBezTo>
                    <a:pt x="16062" y="14110"/>
                    <a:pt x="16802" y="12500"/>
                    <a:pt x="17158" y="10834"/>
                  </a:cubicBezTo>
                  <a:cubicBezTo>
                    <a:pt x="17949" y="7211"/>
                    <a:pt x="16942" y="3302"/>
                    <a:pt x="13528" y="1210"/>
                  </a:cubicBezTo>
                  <a:cubicBezTo>
                    <a:pt x="12250" y="426"/>
                    <a:pt x="10442" y="0"/>
                    <a:pt x="8602" y="0"/>
                  </a:cubicBez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7702106" y="2430298"/>
              <a:ext cx="262255" cy="249391"/>
            </a:xfrm>
            <a:custGeom>
              <a:avLst/>
              <a:gdLst/>
              <a:ahLst/>
              <a:cxnLst/>
              <a:rect l="l" t="t" r="r" b="b"/>
              <a:pathLst>
                <a:path w="7373" h="7011" extrusionOk="0">
                  <a:moveTo>
                    <a:pt x="4980" y="0"/>
                  </a:moveTo>
                  <a:cubicBezTo>
                    <a:pt x="4453" y="0"/>
                    <a:pt x="3913" y="145"/>
                    <a:pt x="3458" y="393"/>
                  </a:cubicBezTo>
                  <a:cubicBezTo>
                    <a:pt x="1870" y="1263"/>
                    <a:pt x="1" y="3874"/>
                    <a:pt x="987" y="5625"/>
                  </a:cubicBezTo>
                  <a:cubicBezTo>
                    <a:pt x="1473" y="6489"/>
                    <a:pt x="2525" y="7011"/>
                    <a:pt x="3569" y="7011"/>
                  </a:cubicBezTo>
                  <a:cubicBezTo>
                    <a:pt x="3628" y="7011"/>
                    <a:pt x="3688" y="7009"/>
                    <a:pt x="3747" y="7006"/>
                  </a:cubicBezTo>
                  <a:cubicBezTo>
                    <a:pt x="4847" y="6942"/>
                    <a:pt x="5867" y="6333"/>
                    <a:pt x="6494" y="5488"/>
                  </a:cubicBezTo>
                  <a:cubicBezTo>
                    <a:pt x="7119" y="4643"/>
                    <a:pt x="7372" y="3586"/>
                    <a:pt x="7319" y="2558"/>
                  </a:cubicBezTo>
                  <a:cubicBezTo>
                    <a:pt x="7280" y="1761"/>
                    <a:pt x="7024" y="914"/>
                    <a:pt x="6353" y="418"/>
                  </a:cubicBezTo>
                  <a:cubicBezTo>
                    <a:pt x="5962" y="128"/>
                    <a:pt x="5477" y="0"/>
                    <a:pt x="4980" y="0"/>
                  </a:cubicBez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7321867" y="2167461"/>
              <a:ext cx="507187" cy="401956"/>
            </a:xfrm>
            <a:custGeom>
              <a:avLst/>
              <a:gdLst/>
              <a:ahLst/>
              <a:cxnLst/>
              <a:rect l="l" t="t" r="r" b="b"/>
              <a:pathLst>
                <a:path w="14259" h="11300" extrusionOk="0">
                  <a:moveTo>
                    <a:pt x="5108" y="1"/>
                  </a:moveTo>
                  <a:cubicBezTo>
                    <a:pt x="3297" y="1"/>
                    <a:pt x="1496" y="523"/>
                    <a:pt x="0" y="1662"/>
                  </a:cubicBezTo>
                  <a:cubicBezTo>
                    <a:pt x="1520" y="2969"/>
                    <a:pt x="4701" y="3672"/>
                    <a:pt x="7099" y="3672"/>
                  </a:cubicBezTo>
                  <a:cubicBezTo>
                    <a:pt x="7581" y="3672"/>
                    <a:pt x="8031" y="3643"/>
                    <a:pt x="8430" y="3586"/>
                  </a:cubicBezTo>
                  <a:cubicBezTo>
                    <a:pt x="8794" y="4771"/>
                    <a:pt x="10067" y="6147"/>
                    <a:pt x="10805" y="6396"/>
                  </a:cubicBezTo>
                  <a:cubicBezTo>
                    <a:pt x="11137" y="8594"/>
                    <a:pt x="11484" y="9894"/>
                    <a:pt x="11936" y="11300"/>
                  </a:cubicBezTo>
                  <a:cubicBezTo>
                    <a:pt x="12829" y="10476"/>
                    <a:pt x="14259" y="7689"/>
                    <a:pt x="14259" y="7689"/>
                  </a:cubicBezTo>
                  <a:cubicBezTo>
                    <a:pt x="13856" y="3003"/>
                    <a:pt x="9452" y="1"/>
                    <a:pt x="5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7802590" y="2512610"/>
              <a:ext cx="82593" cy="79466"/>
            </a:xfrm>
            <a:custGeom>
              <a:avLst/>
              <a:gdLst/>
              <a:ahLst/>
              <a:cxnLst/>
              <a:rect l="l" t="t" r="r" b="b"/>
              <a:pathLst>
                <a:path w="2322" h="2234" extrusionOk="0">
                  <a:moveTo>
                    <a:pt x="2103" y="0"/>
                  </a:moveTo>
                  <a:cubicBezTo>
                    <a:pt x="1870" y="0"/>
                    <a:pt x="1476" y="114"/>
                    <a:pt x="1059" y="432"/>
                  </a:cubicBezTo>
                  <a:cubicBezTo>
                    <a:pt x="315" y="999"/>
                    <a:pt x="1" y="2037"/>
                    <a:pt x="614" y="2219"/>
                  </a:cubicBezTo>
                  <a:cubicBezTo>
                    <a:pt x="647" y="2229"/>
                    <a:pt x="678" y="2234"/>
                    <a:pt x="707" y="2234"/>
                  </a:cubicBezTo>
                  <a:cubicBezTo>
                    <a:pt x="979" y="2234"/>
                    <a:pt x="1098" y="1830"/>
                    <a:pt x="1244" y="1404"/>
                  </a:cubicBezTo>
                  <a:cubicBezTo>
                    <a:pt x="1611" y="342"/>
                    <a:pt x="2308" y="255"/>
                    <a:pt x="2318" y="102"/>
                  </a:cubicBezTo>
                  <a:cubicBezTo>
                    <a:pt x="2321" y="40"/>
                    <a:pt x="2240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7292736" y="2538683"/>
              <a:ext cx="44996" cy="59048"/>
            </a:xfrm>
            <a:custGeom>
              <a:avLst/>
              <a:gdLst/>
              <a:ahLst/>
              <a:cxnLst/>
              <a:rect l="l" t="t" r="r" b="b"/>
              <a:pathLst>
                <a:path w="1265" h="1660" extrusionOk="0">
                  <a:moveTo>
                    <a:pt x="649" y="0"/>
                  </a:moveTo>
                  <a:cubicBezTo>
                    <a:pt x="346" y="0"/>
                    <a:pt x="81" y="320"/>
                    <a:pt x="42" y="749"/>
                  </a:cubicBezTo>
                  <a:cubicBezTo>
                    <a:pt x="1" y="1206"/>
                    <a:pt x="234" y="1611"/>
                    <a:pt x="560" y="1656"/>
                  </a:cubicBezTo>
                  <a:cubicBezTo>
                    <a:pt x="579" y="1659"/>
                    <a:pt x="598" y="1660"/>
                    <a:pt x="617" y="1660"/>
                  </a:cubicBezTo>
                  <a:cubicBezTo>
                    <a:pt x="920" y="1660"/>
                    <a:pt x="1186" y="1340"/>
                    <a:pt x="1224" y="911"/>
                  </a:cubicBezTo>
                  <a:cubicBezTo>
                    <a:pt x="1265" y="455"/>
                    <a:pt x="1033" y="49"/>
                    <a:pt x="706" y="4"/>
                  </a:cubicBezTo>
                  <a:cubicBezTo>
                    <a:pt x="687" y="1"/>
                    <a:pt x="668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7362168" y="2510973"/>
              <a:ext cx="43715" cy="188457"/>
            </a:xfrm>
            <a:custGeom>
              <a:avLst/>
              <a:gdLst/>
              <a:ahLst/>
              <a:cxnLst/>
              <a:rect l="l" t="t" r="r" b="b"/>
              <a:pathLst>
                <a:path w="1229" h="5298" extrusionOk="0">
                  <a:moveTo>
                    <a:pt x="1132" y="1"/>
                  </a:moveTo>
                  <a:cubicBezTo>
                    <a:pt x="1093" y="1"/>
                    <a:pt x="1054" y="22"/>
                    <a:pt x="1041" y="70"/>
                  </a:cubicBezTo>
                  <a:cubicBezTo>
                    <a:pt x="723" y="1184"/>
                    <a:pt x="417" y="2296"/>
                    <a:pt x="169" y="3430"/>
                  </a:cubicBezTo>
                  <a:cubicBezTo>
                    <a:pt x="70" y="3882"/>
                    <a:pt x="1" y="4391"/>
                    <a:pt x="210" y="4824"/>
                  </a:cubicBezTo>
                  <a:cubicBezTo>
                    <a:pt x="333" y="5078"/>
                    <a:pt x="603" y="5297"/>
                    <a:pt x="890" y="5297"/>
                  </a:cubicBezTo>
                  <a:cubicBezTo>
                    <a:pt x="945" y="5297"/>
                    <a:pt x="1001" y="5289"/>
                    <a:pt x="1057" y="5271"/>
                  </a:cubicBezTo>
                  <a:cubicBezTo>
                    <a:pt x="1156" y="5240"/>
                    <a:pt x="1151" y="5107"/>
                    <a:pt x="1068" y="5062"/>
                  </a:cubicBezTo>
                  <a:cubicBezTo>
                    <a:pt x="747" y="4889"/>
                    <a:pt x="446" y="4642"/>
                    <a:pt x="392" y="4256"/>
                  </a:cubicBezTo>
                  <a:cubicBezTo>
                    <a:pt x="328" y="3792"/>
                    <a:pt x="504" y="3305"/>
                    <a:pt x="613" y="2861"/>
                  </a:cubicBezTo>
                  <a:cubicBezTo>
                    <a:pt x="840" y="1943"/>
                    <a:pt x="1032" y="1027"/>
                    <a:pt x="1216" y="102"/>
                  </a:cubicBezTo>
                  <a:cubicBezTo>
                    <a:pt x="1229" y="37"/>
                    <a:pt x="1181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7509177" y="2408884"/>
              <a:ext cx="134702" cy="59795"/>
            </a:xfrm>
            <a:custGeom>
              <a:avLst/>
              <a:gdLst/>
              <a:ahLst/>
              <a:cxnLst/>
              <a:rect l="l" t="t" r="r" b="b"/>
              <a:pathLst>
                <a:path w="3787" h="1681" extrusionOk="0">
                  <a:moveTo>
                    <a:pt x="1901" y="1"/>
                  </a:moveTo>
                  <a:cubicBezTo>
                    <a:pt x="1264" y="1"/>
                    <a:pt x="641" y="175"/>
                    <a:pt x="429" y="535"/>
                  </a:cubicBezTo>
                  <a:cubicBezTo>
                    <a:pt x="1" y="1264"/>
                    <a:pt x="1082" y="1680"/>
                    <a:pt x="2096" y="1680"/>
                  </a:cubicBezTo>
                  <a:cubicBezTo>
                    <a:pt x="2966" y="1680"/>
                    <a:pt x="3786" y="1374"/>
                    <a:pt x="3558" y="696"/>
                  </a:cubicBezTo>
                  <a:cubicBezTo>
                    <a:pt x="3404" y="238"/>
                    <a:pt x="2643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7219533" y="2415109"/>
              <a:ext cx="116597" cy="51827"/>
            </a:xfrm>
            <a:custGeom>
              <a:avLst/>
              <a:gdLst/>
              <a:ahLst/>
              <a:cxnLst/>
              <a:rect l="l" t="t" r="r" b="b"/>
              <a:pathLst>
                <a:path w="3278" h="1457" extrusionOk="0">
                  <a:moveTo>
                    <a:pt x="1746" y="1"/>
                  </a:moveTo>
                  <a:cubicBezTo>
                    <a:pt x="1128" y="1"/>
                    <a:pt x="485" y="192"/>
                    <a:pt x="303" y="555"/>
                  </a:cubicBezTo>
                  <a:cubicBezTo>
                    <a:pt x="1" y="1156"/>
                    <a:pt x="785" y="1456"/>
                    <a:pt x="1594" y="1456"/>
                  </a:cubicBezTo>
                  <a:cubicBezTo>
                    <a:pt x="2422" y="1456"/>
                    <a:pt x="3278" y="1141"/>
                    <a:pt x="3018" y="514"/>
                  </a:cubicBezTo>
                  <a:cubicBezTo>
                    <a:pt x="2875" y="166"/>
                    <a:pt x="2321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7482179" y="2526091"/>
              <a:ext cx="106424" cy="61503"/>
            </a:xfrm>
            <a:custGeom>
              <a:avLst/>
              <a:gdLst/>
              <a:ahLst/>
              <a:cxnLst/>
              <a:rect l="l" t="t" r="r" b="b"/>
              <a:pathLst>
                <a:path w="2992" h="1729" extrusionOk="0">
                  <a:moveTo>
                    <a:pt x="2790" y="0"/>
                  </a:moveTo>
                  <a:cubicBezTo>
                    <a:pt x="2780" y="0"/>
                    <a:pt x="2769" y="1"/>
                    <a:pt x="2757" y="3"/>
                  </a:cubicBezTo>
                  <a:cubicBezTo>
                    <a:pt x="1900" y="156"/>
                    <a:pt x="690" y="472"/>
                    <a:pt x="81" y="1139"/>
                  </a:cubicBezTo>
                  <a:cubicBezTo>
                    <a:pt x="70" y="1152"/>
                    <a:pt x="59" y="1166"/>
                    <a:pt x="50" y="1182"/>
                  </a:cubicBezTo>
                  <a:cubicBezTo>
                    <a:pt x="35" y="1202"/>
                    <a:pt x="24" y="1225"/>
                    <a:pt x="17" y="1249"/>
                  </a:cubicBezTo>
                  <a:cubicBezTo>
                    <a:pt x="12" y="1262"/>
                    <a:pt x="9" y="1275"/>
                    <a:pt x="6" y="1289"/>
                  </a:cubicBezTo>
                  <a:cubicBezTo>
                    <a:pt x="6" y="1290"/>
                    <a:pt x="5" y="1291"/>
                    <a:pt x="5" y="1292"/>
                  </a:cubicBezTo>
                  <a:cubicBezTo>
                    <a:pt x="5" y="1295"/>
                    <a:pt x="6" y="1298"/>
                    <a:pt x="6" y="1301"/>
                  </a:cubicBezTo>
                  <a:cubicBezTo>
                    <a:pt x="1" y="1348"/>
                    <a:pt x="13" y="1396"/>
                    <a:pt x="40" y="1437"/>
                  </a:cubicBezTo>
                  <a:cubicBezTo>
                    <a:pt x="44" y="1443"/>
                    <a:pt x="51" y="1444"/>
                    <a:pt x="56" y="1449"/>
                  </a:cubicBezTo>
                  <a:cubicBezTo>
                    <a:pt x="79" y="1479"/>
                    <a:pt x="110" y="1502"/>
                    <a:pt x="146" y="1516"/>
                  </a:cubicBezTo>
                  <a:cubicBezTo>
                    <a:pt x="163" y="1522"/>
                    <a:pt x="183" y="1528"/>
                    <a:pt x="203" y="1530"/>
                  </a:cubicBezTo>
                  <a:cubicBezTo>
                    <a:pt x="205" y="1530"/>
                    <a:pt x="207" y="1532"/>
                    <a:pt x="210" y="1532"/>
                  </a:cubicBezTo>
                  <a:cubicBezTo>
                    <a:pt x="1077" y="1533"/>
                    <a:pt x="1928" y="1638"/>
                    <a:pt x="2789" y="1727"/>
                  </a:cubicBezTo>
                  <a:cubicBezTo>
                    <a:pt x="2794" y="1728"/>
                    <a:pt x="2799" y="1728"/>
                    <a:pt x="2804" y="1728"/>
                  </a:cubicBezTo>
                  <a:cubicBezTo>
                    <a:pt x="2940" y="1728"/>
                    <a:pt x="2968" y="1528"/>
                    <a:pt x="2840" y="1478"/>
                  </a:cubicBezTo>
                  <a:cubicBezTo>
                    <a:pt x="2422" y="1312"/>
                    <a:pt x="2008" y="1237"/>
                    <a:pt x="1563" y="1168"/>
                  </a:cubicBezTo>
                  <a:cubicBezTo>
                    <a:pt x="1381" y="1140"/>
                    <a:pt x="1198" y="1129"/>
                    <a:pt x="1018" y="1109"/>
                  </a:cubicBezTo>
                  <a:cubicBezTo>
                    <a:pt x="1576" y="770"/>
                    <a:pt x="2183" y="488"/>
                    <a:pt x="2813" y="309"/>
                  </a:cubicBezTo>
                  <a:cubicBezTo>
                    <a:pt x="2992" y="258"/>
                    <a:pt x="2962" y="0"/>
                    <a:pt x="2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7489329" y="2692209"/>
              <a:ext cx="68649" cy="50369"/>
            </a:xfrm>
            <a:custGeom>
              <a:avLst/>
              <a:gdLst/>
              <a:ahLst/>
              <a:cxnLst/>
              <a:rect l="l" t="t" r="r" b="b"/>
              <a:pathLst>
                <a:path w="1930" h="1416" extrusionOk="0">
                  <a:moveTo>
                    <a:pt x="1826" y="1"/>
                  </a:moveTo>
                  <a:cubicBezTo>
                    <a:pt x="1799" y="1"/>
                    <a:pt x="1774" y="11"/>
                    <a:pt x="1758" y="35"/>
                  </a:cubicBezTo>
                  <a:cubicBezTo>
                    <a:pt x="1587" y="283"/>
                    <a:pt x="1340" y="541"/>
                    <a:pt x="1100" y="730"/>
                  </a:cubicBezTo>
                  <a:cubicBezTo>
                    <a:pt x="866" y="917"/>
                    <a:pt x="419" y="1136"/>
                    <a:pt x="115" y="1138"/>
                  </a:cubicBezTo>
                  <a:cubicBezTo>
                    <a:pt x="0" y="1138"/>
                    <a:pt x="2" y="1297"/>
                    <a:pt x="106" y="1336"/>
                  </a:cubicBezTo>
                  <a:cubicBezTo>
                    <a:pt x="248" y="1389"/>
                    <a:pt x="393" y="1415"/>
                    <a:pt x="541" y="1415"/>
                  </a:cubicBezTo>
                  <a:cubicBezTo>
                    <a:pt x="820" y="1415"/>
                    <a:pt x="1104" y="1321"/>
                    <a:pt x="1376" y="1138"/>
                  </a:cubicBezTo>
                  <a:cubicBezTo>
                    <a:pt x="1738" y="894"/>
                    <a:pt x="1927" y="517"/>
                    <a:pt x="1928" y="91"/>
                  </a:cubicBezTo>
                  <a:cubicBezTo>
                    <a:pt x="1929" y="38"/>
                    <a:pt x="1876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7422600" y="2262436"/>
              <a:ext cx="88462" cy="122721"/>
            </a:xfrm>
            <a:custGeom>
              <a:avLst/>
              <a:gdLst/>
              <a:ahLst/>
              <a:cxnLst/>
              <a:rect l="l" t="t" r="r" b="b"/>
              <a:pathLst>
                <a:path w="2487" h="3450" extrusionOk="0">
                  <a:moveTo>
                    <a:pt x="96" y="1"/>
                  </a:moveTo>
                  <a:lnTo>
                    <a:pt x="96" y="1"/>
                  </a:lnTo>
                  <a:cubicBezTo>
                    <a:pt x="200" y="406"/>
                    <a:pt x="150" y="829"/>
                    <a:pt x="100" y="1245"/>
                  </a:cubicBezTo>
                  <a:cubicBezTo>
                    <a:pt x="50" y="1661"/>
                    <a:pt x="1" y="2085"/>
                    <a:pt x="109" y="2488"/>
                  </a:cubicBezTo>
                  <a:cubicBezTo>
                    <a:pt x="218" y="2892"/>
                    <a:pt x="508" y="3281"/>
                    <a:pt x="975" y="3449"/>
                  </a:cubicBezTo>
                  <a:cubicBezTo>
                    <a:pt x="933" y="3235"/>
                    <a:pt x="1084" y="2966"/>
                    <a:pt x="1240" y="2782"/>
                  </a:cubicBezTo>
                  <a:cubicBezTo>
                    <a:pt x="1397" y="2598"/>
                    <a:pt x="1597" y="2441"/>
                    <a:pt x="1767" y="2262"/>
                  </a:cubicBezTo>
                  <a:cubicBezTo>
                    <a:pt x="2293" y="1711"/>
                    <a:pt x="2487" y="970"/>
                    <a:pt x="2277" y="315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7193532" y="2192823"/>
              <a:ext cx="205201" cy="109915"/>
            </a:xfrm>
            <a:custGeom>
              <a:avLst/>
              <a:gdLst/>
              <a:ahLst/>
              <a:cxnLst/>
              <a:rect l="l" t="t" r="r" b="b"/>
              <a:pathLst>
                <a:path w="5769" h="3090" extrusionOk="0">
                  <a:moveTo>
                    <a:pt x="3851" y="0"/>
                  </a:moveTo>
                  <a:cubicBezTo>
                    <a:pt x="3657" y="0"/>
                    <a:pt x="3460" y="33"/>
                    <a:pt x="3279" y="92"/>
                  </a:cubicBezTo>
                  <a:cubicBezTo>
                    <a:pt x="2710" y="281"/>
                    <a:pt x="2236" y="676"/>
                    <a:pt x="1715" y="975"/>
                  </a:cubicBezTo>
                  <a:cubicBezTo>
                    <a:pt x="1348" y="1187"/>
                    <a:pt x="922" y="1353"/>
                    <a:pt x="508" y="1353"/>
                  </a:cubicBezTo>
                  <a:cubicBezTo>
                    <a:pt x="335" y="1353"/>
                    <a:pt x="164" y="1324"/>
                    <a:pt x="1" y="1258"/>
                  </a:cubicBezTo>
                  <a:lnTo>
                    <a:pt x="1" y="1258"/>
                  </a:lnTo>
                  <a:cubicBezTo>
                    <a:pt x="314" y="2280"/>
                    <a:pt x="1439" y="3089"/>
                    <a:pt x="2514" y="3089"/>
                  </a:cubicBezTo>
                  <a:cubicBezTo>
                    <a:pt x="2639" y="3089"/>
                    <a:pt x="2763" y="3078"/>
                    <a:pt x="2885" y="3056"/>
                  </a:cubicBezTo>
                  <a:cubicBezTo>
                    <a:pt x="3894" y="2866"/>
                    <a:pt x="4742" y="2058"/>
                    <a:pt x="5768" y="2029"/>
                  </a:cubicBezTo>
                  <a:lnTo>
                    <a:pt x="4903" y="492"/>
                  </a:lnTo>
                  <a:cubicBezTo>
                    <a:pt x="4679" y="149"/>
                    <a:pt x="4270" y="0"/>
                    <a:pt x="3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693498" y="2796184"/>
              <a:ext cx="216192" cy="272014"/>
            </a:xfrm>
            <a:custGeom>
              <a:avLst/>
              <a:gdLst/>
              <a:ahLst/>
              <a:cxnLst/>
              <a:rect l="l" t="t" r="r" b="b"/>
              <a:pathLst>
                <a:path w="6078" h="7647" extrusionOk="0">
                  <a:moveTo>
                    <a:pt x="3454" y="1"/>
                  </a:moveTo>
                  <a:lnTo>
                    <a:pt x="1" y="4147"/>
                  </a:lnTo>
                  <a:lnTo>
                    <a:pt x="3173" y="7647"/>
                  </a:lnTo>
                  <a:lnTo>
                    <a:pt x="6077" y="1188"/>
                  </a:lnTo>
                  <a:lnTo>
                    <a:pt x="34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7469197" y="2876362"/>
              <a:ext cx="317352" cy="367985"/>
            </a:xfrm>
            <a:custGeom>
              <a:avLst/>
              <a:gdLst/>
              <a:ahLst/>
              <a:cxnLst/>
              <a:rect l="l" t="t" r="r" b="b"/>
              <a:pathLst>
                <a:path w="8922" h="10345" extrusionOk="0">
                  <a:moveTo>
                    <a:pt x="0" y="1"/>
                  </a:moveTo>
                  <a:lnTo>
                    <a:pt x="3078" y="6413"/>
                  </a:lnTo>
                  <a:lnTo>
                    <a:pt x="4694" y="10344"/>
                  </a:lnTo>
                  <a:lnTo>
                    <a:pt x="8921" y="3964"/>
                  </a:lnTo>
                  <a:lnTo>
                    <a:pt x="6307" y="1893"/>
                  </a:lnTo>
                  <a:lnTo>
                    <a:pt x="6692" y="4560"/>
                  </a:lnTo>
                  <a:lnTo>
                    <a:pt x="4807" y="5720"/>
                  </a:lnTo>
                  <a:lnTo>
                    <a:pt x="2640" y="25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7654372" y="3148767"/>
              <a:ext cx="33827" cy="42686"/>
            </a:xfrm>
            <a:custGeom>
              <a:avLst/>
              <a:gdLst/>
              <a:ahLst/>
              <a:cxnLst/>
              <a:rect l="l" t="t" r="r" b="b"/>
              <a:pathLst>
                <a:path w="951" h="1200" extrusionOk="0">
                  <a:moveTo>
                    <a:pt x="505" y="0"/>
                  </a:moveTo>
                  <a:cubicBezTo>
                    <a:pt x="489" y="0"/>
                    <a:pt x="472" y="2"/>
                    <a:pt x="456" y="6"/>
                  </a:cubicBezTo>
                  <a:cubicBezTo>
                    <a:pt x="403" y="7"/>
                    <a:pt x="350" y="21"/>
                    <a:pt x="304" y="48"/>
                  </a:cubicBezTo>
                  <a:cubicBezTo>
                    <a:pt x="275" y="70"/>
                    <a:pt x="244" y="92"/>
                    <a:pt x="214" y="114"/>
                  </a:cubicBezTo>
                  <a:cubicBezTo>
                    <a:pt x="162" y="165"/>
                    <a:pt x="122" y="228"/>
                    <a:pt x="103" y="298"/>
                  </a:cubicBezTo>
                  <a:cubicBezTo>
                    <a:pt x="87" y="353"/>
                    <a:pt x="71" y="408"/>
                    <a:pt x="53" y="463"/>
                  </a:cubicBezTo>
                  <a:cubicBezTo>
                    <a:pt x="45" y="490"/>
                    <a:pt x="39" y="516"/>
                    <a:pt x="34" y="545"/>
                  </a:cubicBezTo>
                  <a:cubicBezTo>
                    <a:pt x="30" y="559"/>
                    <a:pt x="28" y="572"/>
                    <a:pt x="25" y="586"/>
                  </a:cubicBezTo>
                  <a:cubicBezTo>
                    <a:pt x="3" y="662"/>
                    <a:pt x="1" y="743"/>
                    <a:pt x="19" y="820"/>
                  </a:cubicBezTo>
                  <a:cubicBezTo>
                    <a:pt x="19" y="822"/>
                    <a:pt x="19" y="824"/>
                    <a:pt x="19" y="826"/>
                  </a:cubicBezTo>
                  <a:cubicBezTo>
                    <a:pt x="21" y="834"/>
                    <a:pt x="22" y="843"/>
                    <a:pt x="23" y="850"/>
                  </a:cubicBezTo>
                  <a:cubicBezTo>
                    <a:pt x="37" y="888"/>
                    <a:pt x="50" y="924"/>
                    <a:pt x="64" y="960"/>
                  </a:cubicBezTo>
                  <a:cubicBezTo>
                    <a:pt x="91" y="1016"/>
                    <a:pt x="131" y="1063"/>
                    <a:pt x="183" y="1097"/>
                  </a:cubicBezTo>
                  <a:cubicBezTo>
                    <a:pt x="210" y="1126"/>
                    <a:pt x="245" y="1147"/>
                    <a:pt x="285" y="1158"/>
                  </a:cubicBezTo>
                  <a:cubicBezTo>
                    <a:pt x="334" y="1186"/>
                    <a:pt x="390" y="1200"/>
                    <a:pt x="446" y="1200"/>
                  </a:cubicBezTo>
                  <a:cubicBezTo>
                    <a:pt x="448" y="1200"/>
                    <a:pt x="450" y="1200"/>
                    <a:pt x="452" y="1200"/>
                  </a:cubicBezTo>
                  <a:lnTo>
                    <a:pt x="568" y="1188"/>
                  </a:lnTo>
                  <a:cubicBezTo>
                    <a:pt x="604" y="1175"/>
                    <a:pt x="641" y="1160"/>
                    <a:pt x="678" y="1147"/>
                  </a:cubicBezTo>
                  <a:cubicBezTo>
                    <a:pt x="733" y="1120"/>
                    <a:pt x="780" y="1079"/>
                    <a:pt x="815" y="1028"/>
                  </a:cubicBezTo>
                  <a:cubicBezTo>
                    <a:pt x="856" y="985"/>
                    <a:pt x="886" y="931"/>
                    <a:pt x="899" y="873"/>
                  </a:cubicBezTo>
                  <a:cubicBezTo>
                    <a:pt x="951" y="724"/>
                    <a:pt x="922" y="572"/>
                    <a:pt x="912" y="423"/>
                  </a:cubicBezTo>
                  <a:cubicBezTo>
                    <a:pt x="910" y="315"/>
                    <a:pt x="869" y="210"/>
                    <a:pt x="798" y="128"/>
                  </a:cubicBezTo>
                  <a:lnTo>
                    <a:pt x="712" y="59"/>
                  </a:lnTo>
                  <a:cubicBezTo>
                    <a:pt x="667" y="30"/>
                    <a:pt x="615" y="12"/>
                    <a:pt x="562" y="9"/>
                  </a:cubicBezTo>
                  <a:cubicBezTo>
                    <a:pt x="543" y="3"/>
                    <a:pt x="524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7638864" y="3385139"/>
              <a:ext cx="32084" cy="43041"/>
            </a:xfrm>
            <a:custGeom>
              <a:avLst/>
              <a:gdLst/>
              <a:ahLst/>
              <a:cxnLst/>
              <a:rect l="l" t="t" r="r" b="b"/>
              <a:pathLst>
                <a:path w="902" h="1210" extrusionOk="0">
                  <a:moveTo>
                    <a:pt x="472" y="0"/>
                  </a:moveTo>
                  <a:cubicBezTo>
                    <a:pt x="436" y="4"/>
                    <a:pt x="400" y="8"/>
                    <a:pt x="363" y="11"/>
                  </a:cubicBezTo>
                  <a:cubicBezTo>
                    <a:pt x="290" y="29"/>
                    <a:pt x="223" y="65"/>
                    <a:pt x="168" y="116"/>
                  </a:cubicBezTo>
                  <a:cubicBezTo>
                    <a:pt x="144" y="147"/>
                    <a:pt x="120" y="177"/>
                    <a:pt x="96" y="206"/>
                  </a:cubicBezTo>
                  <a:cubicBezTo>
                    <a:pt x="59" y="270"/>
                    <a:pt x="38" y="341"/>
                    <a:pt x="36" y="414"/>
                  </a:cubicBezTo>
                  <a:cubicBezTo>
                    <a:pt x="26" y="527"/>
                    <a:pt x="15" y="639"/>
                    <a:pt x="5" y="752"/>
                  </a:cubicBezTo>
                  <a:cubicBezTo>
                    <a:pt x="1" y="810"/>
                    <a:pt x="12" y="868"/>
                    <a:pt x="37" y="921"/>
                  </a:cubicBezTo>
                  <a:cubicBezTo>
                    <a:pt x="53" y="978"/>
                    <a:pt x="85" y="1030"/>
                    <a:pt x="128" y="1071"/>
                  </a:cubicBezTo>
                  <a:cubicBezTo>
                    <a:pt x="212" y="1153"/>
                    <a:pt x="324" y="1202"/>
                    <a:pt x="441" y="1210"/>
                  </a:cubicBezTo>
                  <a:lnTo>
                    <a:pt x="555" y="1199"/>
                  </a:lnTo>
                  <a:cubicBezTo>
                    <a:pt x="633" y="1180"/>
                    <a:pt x="704" y="1142"/>
                    <a:pt x="762" y="1087"/>
                  </a:cubicBezTo>
                  <a:cubicBezTo>
                    <a:pt x="787" y="1056"/>
                    <a:pt x="811" y="1025"/>
                    <a:pt x="837" y="993"/>
                  </a:cubicBezTo>
                  <a:cubicBezTo>
                    <a:pt x="877" y="927"/>
                    <a:pt x="899" y="852"/>
                    <a:pt x="901" y="774"/>
                  </a:cubicBezTo>
                  <a:cubicBezTo>
                    <a:pt x="896" y="662"/>
                    <a:pt x="891" y="549"/>
                    <a:pt x="887" y="436"/>
                  </a:cubicBezTo>
                  <a:cubicBezTo>
                    <a:pt x="890" y="382"/>
                    <a:pt x="879" y="326"/>
                    <a:pt x="856" y="276"/>
                  </a:cubicBezTo>
                  <a:cubicBezTo>
                    <a:pt x="840" y="222"/>
                    <a:pt x="810" y="171"/>
                    <a:pt x="770" y="132"/>
                  </a:cubicBezTo>
                  <a:cubicBezTo>
                    <a:pt x="689" y="55"/>
                    <a:pt x="584" y="8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7583695" y="3124579"/>
              <a:ext cx="54101" cy="944597"/>
            </a:xfrm>
            <a:custGeom>
              <a:avLst/>
              <a:gdLst/>
              <a:ahLst/>
              <a:cxnLst/>
              <a:rect l="l" t="t" r="r" b="b"/>
              <a:pathLst>
                <a:path w="1521" h="26555" extrusionOk="0">
                  <a:moveTo>
                    <a:pt x="1435" y="1"/>
                  </a:moveTo>
                  <a:cubicBezTo>
                    <a:pt x="1389" y="1"/>
                    <a:pt x="1340" y="31"/>
                    <a:pt x="1334" y="89"/>
                  </a:cubicBezTo>
                  <a:cubicBezTo>
                    <a:pt x="598" y="6839"/>
                    <a:pt x="154" y="13644"/>
                    <a:pt x="43" y="20435"/>
                  </a:cubicBezTo>
                  <a:cubicBezTo>
                    <a:pt x="12" y="22349"/>
                    <a:pt x="1" y="24269"/>
                    <a:pt x="59" y="26182"/>
                  </a:cubicBezTo>
                  <a:cubicBezTo>
                    <a:pt x="66" y="26430"/>
                    <a:pt x="258" y="26554"/>
                    <a:pt x="448" y="26554"/>
                  </a:cubicBezTo>
                  <a:cubicBezTo>
                    <a:pt x="639" y="26554"/>
                    <a:pt x="828" y="26430"/>
                    <a:pt x="830" y="26180"/>
                  </a:cubicBezTo>
                  <a:cubicBezTo>
                    <a:pt x="863" y="19389"/>
                    <a:pt x="820" y="12603"/>
                    <a:pt x="1172" y="5818"/>
                  </a:cubicBezTo>
                  <a:cubicBezTo>
                    <a:pt x="1271" y="3908"/>
                    <a:pt x="1385" y="1997"/>
                    <a:pt x="1517" y="88"/>
                  </a:cubicBezTo>
                  <a:cubicBezTo>
                    <a:pt x="1521" y="29"/>
                    <a:pt x="1479" y="1"/>
                    <a:pt x="14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7202887" y="3185904"/>
              <a:ext cx="731667" cy="794913"/>
            </a:xfrm>
            <a:custGeom>
              <a:avLst/>
              <a:gdLst/>
              <a:ahLst/>
              <a:cxnLst/>
              <a:rect l="l" t="t" r="r" b="b"/>
              <a:pathLst>
                <a:path w="20570" h="22347" extrusionOk="0">
                  <a:moveTo>
                    <a:pt x="5044" y="0"/>
                  </a:moveTo>
                  <a:lnTo>
                    <a:pt x="1" y="1827"/>
                  </a:lnTo>
                  <a:lnTo>
                    <a:pt x="6105" y="12079"/>
                  </a:lnTo>
                  <a:cubicBezTo>
                    <a:pt x="8021" y="18123"/>
                    <a:pt x="12282" y="22346"/>
                    <a:pt x="18149" y="22346"/>
                  </a:cubicBezTo>
                  <a:cubicBezTo>
                    <a:pt x="18867" y="22346"/>
                    <a:pt x="19610" y="22283"/>
                    <a:pt x="20375" y="22152"/>
                  </a:cubicBezTo>
                  <a:lnTo>
                    <a:pt x="20569" y="22118"/>
                  </a:lnTo>
                  <a:cubicBezTo>
                    <a:pt x="20569" y="22118"/>
                    <a:pt x="9440" y="7366"/>
                    <a:pt x="5044" y="0"/>
                  </a:cubicBez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7085649" y="2958888"/>
              <a:ext cx="219927" cy="110236"/>
            </a:xfrm>
            <a:custGeom>
              <a:avLst/>
              <a:gdLst/>
              <a:ahLst/>
              <a:cxnLst/>
              <a:rect l="l" t="t" r="r" b="b"/>
              <a:pathLst>
                <a:path w="6183" h="3099" extrusionOk="0">
                  <a:moveTo>
                    <a:pt x="3376" y="0"/>
                  </a:moveTo>
                  <a:cubicBezTo>
                    <a:pt x="3185" y="0"/>
                    <a:pt x="2993" y="31"/>
                    <a:pt x="2805" y="95"/>
                  </a:cubicBezTo>
                  <a:lnTo>
                    <a:pt x="0" y="1054"/>
                  </a:lnTo>
                  <a:lnTo>
                    <a:pt x="1120" y="3098"/>
                  </a:lnTo>
                  <a:lnTo>
                    <a:pt x="3055" y="2765"/>
                  </a:lnTo>
                  <a:lnTo>
                    <a:pt x="6182" y="2702"/>
                  </a:lnTo>
                  <a:cubicBezTo>
                    <a:pt x="6179" y="2697"/>
                    <a:pt x="5433" y="1626"/>
                    <a:pt x="4827" y="757"/>
                  </a:cubicBezTo>
                  <a:cubicBezTo>
                    <a:pt x="4489" y="273"/>
                    <a:pt x="3942" y="0"/>
                    <a:pt x="3376" y="0"/>
                  </a:cubicBez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6956354" y="2981013"/>
              <a:ext cx="228606" cy="78506"/>
            </a:xfrm>
            <a:custGeom>
              <a:avLst/>
              <a:gdLst/>
              <a:ahLst/>
              <a:cxnLst/>
              <a:rect l="l" t="t" r="r" b="b"/>
              <a:pathLst>
                <a:path w="6427" h="2207" extrusionOk="0">
                  <a:moveTo>
                    <a:pt x="5819" y="0"/>
                  </a:moveTo>
                  <a:cubicBezTo>
                    <a:pt x="5818" y="0"/>
                    <a:pt x="5817" y="0"/>
                    <a:pt x="5817" y="0"/>
                  </a:cubicBezTo>
                  <a:lnTo>
                    <a:pt x="603" y="19"/>
                  </a:lnTo>
                  <a:cubicBezTo>
                    <a:pt x="270" y="20"/>
                    <a:pt x="1" y="292"/>
                    <a:pt x="2" y="625"/>
                  </a:cubicBezTo>
                  <a:lnTo>
                    <a:pt x="5" y="1605"/>
                  </a:lnTo>
                  <a:cubicBezTo>
                    <a:pt x="6" y="1938"/>
                    <a:pt x="277" y="2207"/>
                    <a:pt x="610" y="2207"/>
                  </a:cubicBezTo>
                  <a:cubicBezTo>
                    <a:pt x="611" y="2207"/>
                    <a:pt x="611" y="2207"/>
                    <a:pt x="612" y="2207"/>
                  </a:cubicBezTo>
                  <a:lnTo>
                    <a:pt x="5824" y="2188"/>
                  </a:lnTo>
                  <a:cubicBezTo>
                    <a:pt x="6157" y="2187"/>
                    <a:pt x="6427" y="1916"/>
                    <a:pt x="6426" y="1582"/>
                  </a:cubicBezTo>
                  <a:lnTo>
                    <a:pt x="6422" y="602"/>
                  </a:lnTo>
                  <a:cubicBezTo>
                    <a:pt x="6421" y="269"/>
                    <a:pt x="6151" y="0"/>
                    <a:pt x="5819" y="0"/>
                  </a:cubicBez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7058261" y="2892618"/>
              <a:ext cx="131999" cy="338497"/>
            </a:xfrm>
            <a:custGeom>
              <a:avLst/>
              <a:gdLst/>
              <a:ahLst/>
              <a:cxnLst/>
              <a:rect l="l" t="t" r="r" b="b"/>
              <a:pathLst>
                <a:path w="3711" h="9516" extrusionOk="0">
                  <a:moveTo>
                    <a:pt x="1261" y="1"/>
                  </a:moveTo>
                  <a:lnTo>
                    <a:pt x="0" y="337"/>
                  </a:lnTo>
                  <a:lnTo>
                    <a:pt x="2450" y="9516"/>
                  </a:lnTo>
                  <a:lnTo>
                    <a:pt x="3711" y="918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6945114" y="2981689"/>
              <a:ext cx="437222" cy="307443"/>
            </a:xfrm>
            <a:custGeom>
              <a:avLst/>
              <a:gdLst/>
              <a:ahLst/>
              <a:cxnLst/>
              <a:rect l="l" t="t" r="r" b="b"/>
              <a:pathLst>
                <a:path w="12292" h="8643" extrusionOk="0">
                  <a:moveTo>
                    <a:pt x="1412" y="1"/>
                  </a:moveTo>
                  <a:cubicBezTo>
                    <a:pt x="984" y="1"/>
                    <a:pt x="569" y="221"/>
                    <a:pt x="335" y="611"/>
                  </a:cubicBezTo>
                  <a:cubicBezTo>
                    <a:pt x="0" y="1175"/>
                    <a:pt x="157" y="1904"/>
                    <a:pt x="696" y="2280"/>
                  </a:cubicBezTo>
                  <a:lnTo>
                    <a:pt x="4003" y="4740"/>
                  </a:lnTo>
                  <a:lnTo>
                    <a:pt x="11068" y="8642"/>
                  </a:lnTo>
                  <a:lnTo>
                    <a:pt x="12291" y="5741"/>
                  </a:lnTo>
                  <a:cubicBezTo>
                    <a:pt x="10841" y="2662"/>
                    <a:pt x="8778" y="116"/>
                    <a:pt x="8778" y="116"/>
                  </a:cubicBezTo>
                  <a:lnTo>
                    <a:pt x="4139" y="1141"/>
                  </a:lnTo>
                  <a:lnTo>
                    <a:pt x="1968" y="131"/>
                  </a:lnTo>
                  <a:cubicBezTo>
                    <a:pt x="1789" y="43"/>
                    <a:pt x="1599" y="1"/>
                    <a:pt x="1412" y="1"/>
                  </a:cubicBez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6968412" y="3065459"/>
              <a:ext cx="370386" cy="223601"/>
            </a:xfrm>
            <a:custGeom>
              <a:avLst/>
              <a:gdLst/>
              <a:ahLst/>
              <a:cxnLst/>
              <a:rect l="l" t="t" r="r" b="b"/>
              <a:pathLst>
                <a:path w="10413" h="6286" extrusionOk="0">
                  <a:moveTo>
                    <a:pt x="649" y="0"/>
                  </a:moveTo>
                  <a:cubicBezTo>
                    <a:pt x="238" y="213"/>
                    <a:pt x="0" y="639"/>
                    <a:pt x="41" y="1067"/>
                  </a:cubicBezTo>
                  <a:cubicBezTo>
                    <a:pt x="106" y="1744"/>
                    <a:pt x="614" y="2027"/>
                    <a:pt x="1093" y="2050"/>
                  </a:cubicBezTo>
                  <a:cubicBezTo>
                    <a:pt x="769" y="2269"/>
                    <a:pt x="569" y="2672"/>
                    <a:pt x="637" y="3039"/>
                  </a:cubicBezTo>
                  <a:cubicBezTo>
                    <a:pt x="706" y="3406"/>
                    <a:pt x="1005" y="3744"/>
                    <a:pt x="1399" y="3901"/>
                  </a:cubicBezTo>
                  <a:cubicBezTo>
                    <a:pt x="1166" y="4234"/>
                    <a:pt x="1268" y="4751"/>
                    <a:pt x="1597" y="5048"/>
                  </a:cubicBezTo>
                  <a:cubicBezTo>
                    <a:pt x="1927" y="5346"/>
                    <a:pt x="2392" y="5495"/>
                    <a:pt x="2846" y="5586"/>
                  </a:cubicBezTo>
                  <a:cubicBezTo>
                    <a:pt x="2846" y="5586"/>
                    <a:pt x="6364" y="6286"/>
                    <a:pt x="10375" y="6286"/>
                  </a:cubicBezTo>
                  <a:cubicBezTo>
                    <a:pt x="10388" y="6286"/>
                    <a:pt x="10400" y="6286"/>
                    <a:pt x="10413" y="6286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rgbClr val="AD64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6915804" y="2547469"/>
              <a:ext cx="237783" cy="371436"/>
            </a:xfrm>
            <a:custGeom>
              <a:avLst/>
              <a:gdLst/>
              <a:ahLst/>
              <a:cxnLst/>
              <a:rect l="l" t="t" r="r" b="b"/>
              <a:pathLst>
                <a:path w="6685" h="10442" extrusionOk="0">
                  <a:moveTo>
                    <a:pt x="1940" y="0"/>
                  </a:moveTo>
                  <a:cubicBezTo>
                    <a:pt x="1937" y="0"/>
                    <a:pt x="1934" y="0"/>
                    <a:pt x="1932" y="0"/>
                  </a:cubicBezTo>
                  <a:cubicBezTo>
                    <a:pt x="550" y="795"/>
                    <a:pt x="0" y="3290"/>
                    <a:pt x="713" y="5931"/>
                  </a:cubicBezTo>
                  <a:cubicBezTo>
                    <a:pt x="1425" y="8566"/>
                    <a:pt x="3152" y="10441"/>
                    <a:pt x="4742" y="10441"/>
                  </a:cubicBezTo>
                  <a:cubicBezTo>
                    <a:pt x="4746" y="10441"/>
                    <a:pt x="4750" y="10441"/>
                    <a:pt x="4754" y="10441"/>
                  </a:cubicBezTo>
                  <a:cubicBezTo>
                    <a:pt x="6135" y="9642"/>
                    <a:pt x="6685" y="7148"/>
                    <a:pt x="5972" y="4510"/>
                  </a:cubicBezTo>
                  <a:cubicBezTo>
                    <a:pt x="5260" y="1876"/>
                    <a:pt x="3533" y="0"/>
                    <a:pt x="19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7026070" y="2600435"/>
              <a:ext cx="76439" cy="126563"/>
            </a:xfrm>
            <a:custGeom>
              <a:avLst/>
              <a:gdLst/>
              <a:ahLst/>
              <a:cxnLst/>
              <a:rect l="l" t="t" r="r" b="b"/>
              <a:pathLst>
                <a:path w="2149" h="3558" extrusionOk="0">
                  <a:moveTo>
                    <a:pt x="217" y="1"/>
                  </a:moveTo>
                  <a:cubicBezTo>
                    <a:pt x="135" y="1"/>
                    <a:pt x="52" y="39"/>
                    <a:pt x="23" y="114"/>
                  </a:cubicBezTo>
                  <a:cubicBezTo>
                    <a:pt x="0" y="170"/>
                    <a:pt x="13" y="233"/>
                    <a:pt x="23" y="292"/>
                  </a:cubicBezTo>
                  <a:cubicBezTo>
                    <a:pt x="201" y="1157"/>
                    <a:pt x="474" y="1999"/>
                    <a:pt x="837" y="2804"/>
                  </a:cubicBezTo>
                  <a:cubicBezTo>
                    <a:pt x="958" y="3072"/>
                    <a:pt x="1142" y="3482"/>
                    <a:pt x="1467" y="3549"/>
                  </a:cubicBezTo>
                  <a:cubicBezTo>
                    <a:pt x="1495" y="3555"/>
                    <a:pt x="1522" y="3558"/>
                    <a:pt x="1549" y="3558"/>
                  </a:cubicBezTo>
                  <a:cubicBezTo>
                    <a:pt x="1782" y="3558"/>
                    <a:pt x="1954" y="3342"/>
                    <a:pt x="2006" y="3121"/>
                  </a:cubicBezTo>
                  <a:cubicBezTo>
                    <a:pt x="2149" y="2509"/>
                    <a:pt x="1661" y="1623"/>
                    <a:pt x="1344" y="1126"/>
                  </a:cubicBezTo>
                  <a:cubicBezTo>
                    <a:pt x="1115" y="766"/>
                    <a:pt x="836" y="439"/>
                    <a:pt x="518" y="155"/>
                  </a:cubicBezTo>
                  <a:cubicBezTo>
                    <a:pt x="444" y="92"/>
                    <a:pt x="365" y="27"/>
                    <a:pt x="270" y="6"/>
                  </a:cubicBezTo>
                  <a:cubicBezTo>
                    <a:pt x="253" y="3"/>
                    <a:pt x="235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7072844" y="2743717"/>
              <a:ext cx="44960" cy="45353"/>
            </a:xfrm>
            <a:custGeom>
              <a:avLst/>
              <a:gdLst/>
              <a:ahLst/>
              <a:cxnLst/>
              <a:rect l="l" t="t" r="r" b="b"/>
              <a:pathLst>
                <a:path w="1264" h="1275" extrusionOk="0">
                  <a:moveTo>
                    <a:pt x="569" y="1"/>
                  </a:moveTo>
                  <a:cubicBezTo>
                    <a:pt x="325" y="1"/>
                    <a:pt x="95" y="148"/>
                    <a:pt x="38" y="452"/>
                  </a:cubicBezTo>
                  <a:cubicBezTo>
                    <a:pt x="0" y="656"/>
                    <a:pt x="69" y="873"/>
                    <a:pt x="203" y="1032"/>
                  </a:cubicBezTo>
                  <a:cubicBezTo>
                    <a:pt x="325" y="1178"/>
                    <a:pt x="517" y="1275"/>
                    <a:pt x="703" y="1275"/>
                  </a:cubicBezTo>
                  <a:cubicBezTo>
                    <a:pt x="780" y="1275"/>
                    <a:pt x="856" y="1258"/>
                    <a:pt x="926" y="1221"/>
                  </a:cubicBezTo>
                  <a:cubicBezTo>
                    <a:pt x="1036" y="1163"/>
                    <a:pt x="1120" y="1060"/>
                    <a:pt x="1170" y="946"/>
                  </a:cubicBezTo>
                  <a:cubicBezTo>
                    <a:pt x="1263" y="725"/>
                    <a:pt x="1236" y="471"/>
                    <a:pt x="1097" y="275"/>
                  </a:cubicBezTo>
                  <a:cubicBezTo>
                    <a:pt x="965" y="94"/>
                    <a:pt x="763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6878990" y="2538363"/>
              <a:ext cx="311341" cy="389613"/>
            </a:xfrm>
            <a:custGeom>
              <a:avLst/>
              <a:gdLst/>
              <a:ahLst/>
              <a:cxnLst/>
              <a:rect l="l" t="t" r="r" b="b"/>
              <a:pathLst>
                <a:path w="8753" h="10953" extrusionOk="0">
                  <a:moveTo>
                    <a:pt x="2976" y="256"/>
                  </a:moveTo>
                  <a:cubicBezTo>
                    <a:pt x="4569" y="256"/>
                    <a:pt x="6296" y="2132"/>
                    <a:pt x="7007" y="4766"/>
                  </a:cubicBezTo>
                  <a:cubicBezTo>
                    <a:pt x="7719" y="7404"/>
                    <a:pt x="7170" y="9898"/>
                    <a:pt x="5789" y="10697"/>
                  </a:cubicBezTo>
                  <a:cubicBezTo>
                    <a:pt x="5785" y="10697"/>
                    <a:pt x="5781" y="10697"/>
                    <a:pt x="5777" y="10697"/>
                  </a:cubicBezTo>
                  <a:cubicBezTo>
                    <a:pt x="4187" y="10697"/>
                    <a:pt x="2461" y="8822"/>
                    <a:pt x="1750" y="6187"/>
                  </a:cubicBezTo>
                  <a:cubicBezTo>
                    <a:pt x="1036" y="3546"/>
                    <a:pt x="1586" y="1050"/>
                    <a:pt x="2968" y="256"/>
                  </a:cubicBezTo>
                  <a:cubicBezTo>
                    <a:pt x="2971" y="256"/>
                    <a:pt x="2973" y="256"/>
                    <a:pt x="2976" y="256"/>
                  </a:cubicBezTo>
                  <a:close/>
                  <a:moveTo>
                    <a:pt x="3940" y="0"/>
                  </a:moveTo>
                  <a:cubicBezTo>
                    <a:pt x="3767" y="0"/>
                    <a:pt x="3597" y="22"/>
                    <a:pt x="3429" y="68"/>
                  </a:cubicBezTo>
                  <a:lnTo>
                    <a:pt x="2470" y="326"/>
                  </a:lnTo>
                  <a:cubicBezTo>
                    <a:pt x="753" y="791"/>
                    <a:pt x="0" y="3531"/>
                    <a:pt x="789" y="6447"/>
                  </a:cubicBezTo>
                  <a:cubicBezTo>
                    <a:pt x="1500" y="9078"/>
                    <a:pt x="3222" y="10953"/>
                    <a:pt x="4813" y="10953"/>
                  </a:cubicBezTo>
                  <a:cubicBezTo>
                    <a:pt x="4985" y="10953"/>
                    <a:pt x="5156" y="10931"/>
                    <a:pt x="5324" y="10885"/>
                  </a:cubicBezTo>
                  <a:lnTo>
                    <a:pt x="6281" y="10627"/>
                  </a:lnTo>
                  <a:cubicBezTo>
                    <a:pt x="8000" y="10162"/>
                    <a:pt x="8753" y="7423"/>
                    <a:pt x="7964" y="4507"/>
                  </a:cubicBezTo>
                  <a:cubicBezTo>
                    <a:pt x="7253" y="1876"/>
                    <a:pt x="5531" y="0"/>
                    <a:pt x="3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7019810" y="2999154"/>
              <a:ext cx="164830" cy="38275"/>
            </a:xfrm>
            <a:custGeom>
              <a:avLst/>
              <a:gdLst/>
              <a:ahLst/>
              <a:cxnLst/>
              <a:rect l="l" t="t" r="r" b="b"/>
              <a:pathLst>
                <a:path w="4634" h="1076" extrusionOk="0">
                  <a:moveTo>
                    <a:pt x="4437" y="0"/>
                  </a:moveTo>
                  <a:cubicBezTo>
                    <a:pt x="4283" y="0"/>
                    <a:pt x="4148" y="71"/>
                    <a:pt x="4004" y="123"/>
                  </a:cubicBezTo>
                  <a:cubicBezTo>
                    <a:pt x="3830" y="188"/>
                    <a:pt x="3653" y="243"/>
                    <a:pt x="3476" y="297"/>
                  </a:cubicBezTo>
                  <a:cubicBezTo>
                    <a:pt x="3105" y="408"/>
                    <a:pt x="2726" y="497"/>
                    <a:pt x="2342" y="562"/>
                  </a:cubicBezTo>
                  <a:cubicBezTo>
                    <a:pt x="1728" y="664"/>
                    <a:pt x="1075" y="740"/>
                    <a:pt x="442" y="740"/>
                  </a:cubicBezTo>
                  <a:cubicBezTo>
                    <a:pt x="315" y="740"/>
                    <a:pt x="188" y="737"/>
                    <a:pt x="63" y="730"/>
                  </a:cubicBezTo>
                  <a:cubicBezTo>
                    <a:pt x="62" y="730"/>
                    <a:pt x="61" y="730"/>
                    <a:pt x="60" y="730"/>
                  </a:cubicBezTo>
                  <a:cubicBezTo>
                    <a:pt x="18" y="730"/>
                    <a:pt x="1" y="795"/>
                    <a:pt x="46" y="808"/>
                  </a:cubicBezTo>
                  <a:cubicBezTo>
                    <a:pt x="615" y="976"/>
                    <a:pt x="1164" y="1076"/>
                    <a:pt x="1735" y="1076"/>
                  </a:cubicBezTo>
                  <a:cubicBezTo>
                    <a:pt x="1947" y="1076"/>
                    <a:pt x="2163" y="1062"/>
                    <a:pt x="2383" y="1033"/>
                  </a:cubicBezTo>
                  <a:cubicBezTo>
                    <a:pt x="2768" y="979"/>
                    <a:pt x="3150" y="891"/>
                    <a:pt x="3519" y="770"/>
                  </a:cubicBezTo>
                  <a:cubicBezTo>
                    <a:pt x="3718" y="703"/>
                    <a:pt x="3914" y="624"/>
                    <a:pt x="4105" y="534"/>
                  </a:cubicBezTo>
                  <a:cubicBezTo>
                    <a:pt x="4272" y="457"/>
                    <a:pt x="4461" y="387"/>
                    <a:pt x="4570" y="233"/>
                  </a:cubicBezTo>
                  <a:cubicBezTo>
                    <a:pt x="4634" y="145"/>
                    <a:pt x="4576" y="6"/>
                    <a:pt x="4463" y="1"/>
                  </a:cubicBezTo>
                  <a:cubicBezTo>
                    <a:pt x="4454" y="0"/>
                    <a:pt x="4445" y="0"/>
                    <a:pt x="4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6999678" y="3080684"/>
              <a:ext cx="110657" cy="26714"/>
            </a:xfrm>
            <a:custGeom>
              <a:avLst/>
              <a:gdLst/>
              <a:ahLst/>
              <a:cxnLst/>
              <a:rect l="l" t="t" r="r" b="b"/>
              <a:pathLst>
                <a:path w="3111" h="751" extrusionOk="0">
                  <a:moveTo>
                    <a:pt x="100" y="0"/>
                  </a:moveTo>
                  <a:cubicBezTo>
                    <a:pt x="35" y="0"/>
                    <a:pt x="1" y="109"/>
                    <a:pt x="68" y="143"/>
                  </a:cubicBezTo>
                  <a:cubicBezTo>
                    <a:pt x="292" y="259"/>
                    <a:pt x="516" y="380"/>
                    <a:pt x="749" y="479"/>
                  </a:cubicBezTo>
                  <a:cubicBezTo>
                    <a:pt x="989" y="581"/>
                    <a:pt x="1245" y="641"/>
                    <a:pt x="1502" y="681"/>
                  </a:cubicBezTo>
                  <a:cubicBezTo>
                    <a:pt x="1754" y="720"/>
                    <a:pt x="2007" y="743"/>
                    <a:pt x="2262" y="749"/>
                  </a:cubicBezTo>
                  <a:cubicBezTo>
                    <a:pt x="2306" y="750"/>
                    <a:pt x="2350" y="751"/>
                    <a:pt x="2394" y="751"/>
                  </a:cubicBezTo>
                  <a:cubicBezTo>
                    <a:pt x="2607" y="751"/>
                    <a:pt x="2809" y="732"/>
                    <a:pt x="3012" y="645"/>
                  </a:cubicBezTo>
                  <a:cubicBezTo>
                    <a:pt x="3111" y="602"/>
                    <a:pt x="3082" y="440"/>
                    <a:pt x="2983" y="420"/>
                  </a:cubicBezTo>
                  <a:cubicBezTo>
                    <a:pt x="2849" y="392"/>
                    <a:pt x="2718" y="387"/>
                    <a:pt x="2585" y="387"/>
                  </a:cubicBezTo>
                  <a:cubicBezTo>
                    <a:pt x="2512" y="387"/>
                    <a:pt x="2439" y="389"/>
                    <a:pt x="2365" y="389"/>
                  </a:cubicBezTo>
                  <a:cubicBezTo>
                    <a:pt x="2339" y="389"/>
                    <a:pt x="2313" y="389"/>
                    <a:pt x="2287" y="388"/>
                  </a:cubicBezTo>
                  <a:cubicBezTo>
                    <a:pt x="2038" y="386"/>
                    <a:pt x="1789" y="364"/>
                    <a:pt x="1543" y="326"/>
                  </a:cubicBezTo>
                  <a:cubicBezTo>
                    <a:pt x="1306" y="289"/>
                    <a:pt x="1072" y="236"/>
                    <a:pt x="837" y="195"/>
                  </a:cubicBezTo>
                  <a:cubicBezTo>
                    <a:pt x="592" y="152"/>
                    <a:pt x="355" y="95"/>
                    <a:pt x="124" y="5"/>
                  </a:cubicBezTo>
                  <a:cubicBezTo>
                    <a:pt x="115" y="2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7025928" y="3142720"/>
              <a:ext cx="46881" cy="13695"/>
            </a:xfrm>
            <a:custGeom>
              <a:avLst/>
              <a:gdLst/>
              <a:ahLst/>
              <a:cxnLst/>
              <a:rect l="l" t="t" r="r" b="b"/>
              <a:pathLst>
                <a:path w="1318" h="385" extrusionOk="0">
                  <a:moveTo>
                    <a:pt x="105" y="0"/>
                  </a:moveTo>
                  <a:cubicBezTo>
                    <a:pt x="24" y="0"/>
                    <a:pt x="1" y="122"/>
                    <a:pt x="87" y="152"/>
                  </a:cubicBezTo>
                  <a:cubicBezTo>
                    <a:pt x="275" y="214"/>
                    <a:pt x="463" y="284"/>
                    <a:pt x="657" y="326"/>
                  </a:cubicBezTo>
                  <a:cubicBezTo>
                    <a:pt x="754" y="346"/>
                    <a:pt x="849" y="365"/>
                    <a:pt x="945" y="380"/>
                  </a:cubicBezTo>
                  <a:cubicBezTo>
                    <a:pt x="968" y="383"/>
                    <a:pt x="990" y="384"/>
                    <a:pt x="1012" y="384"/>
                  </a:cubicBezTo>
                  <a:cubicBezTo>
                    <a:pt x="1093" y="384"/>
                    <a:pt x="1170" y="364"/>
                    <a:pt x="1252" y="343"/>
                  </a:cubicBezTo>
                  <a:cubicBezTo>
                    <a:pt x="1302" y="331"/>
                    <a:pt x="1318" y="252"/>
                    <a:pt x="1268" y="229"/>
                  </a:cubicBezTo>
                  <a:cubicBezTo>
                    <a:pt x="1170" y="187"/>
                    <a:pt x="1084" y="141"/>
                    <a:pt x="977" y="129"/>
                  </a:cubicBezTo>
                  <a:cubicBezTo>
                    <a:pt x="886" y="118"/>
                    <a:pt x="797" y="108"/>
                    <a:pt x="707" y="95"/>
                  </a:cubicBezTo>
                  <a:cubicBezTo>
                    <a:pt x="512" y="65"/>
                    <a:pt x="318" y="48"/>
                    <a:pt x="126" y="3"/>
                  </a:cubicBezTo>
                  <a:cubicBezTo>
                    <a:pt x="119" y="1"/>
                    <a:pt x="112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7026106" y="3201484"/>
              <a:ext cx="26215" cy="9249"/>
            </a:xfrm>
            <a:custGeom>
              <a:avLst/>
              <a:gdLst/>
              <a:ahLst/>
              <a:cxnLst/>
              <a:rect l="l" t="t" r="r" b="b"/>
              <a:pathLst>
                <a:path w="737" h="260" extrusionOk="0">
                  <a:moveTo>
                    <a:pt x="106" y="0"/>
                  </a:moveTo>
                  <a:cubicBezTo>
                    <a:pt x="55" y="0"/>
                    <a:pt x="13" y="39"/>
                    <a:pt x="7" y="88"/>
                  </a:cubicBezTo>
                  <a:cubicBezTo>
                    <a:pt x="1" y="135"/>
                    <a:pt x="30" y="189"/>
                    <a:pt x="81" y="198"/>
                  </a:cubicBezTo>
                  <a:cubicBezTo>
                    <a:pt x="177" y="216"/>
                    <a:pt x="274" y="239"/>
                    <a:pt x="372" y="251"/>
                  </a:cubicBezTo>
                  <a:cubicBezTo>
                    <a:pt x="406" y="255"/>
                    <a:pt x="442" y="260"/>
                    <a:pt x="477" y="260"/>
                  </a:cubicBezTo>
                  <a:cubicBezTo>
                    <a:pt x="499" y="260"/>
                    <a:pt x="520" y="258"/>
                    <a:pt x="541" y="253"/>
                  </a:cubicBezTo>
                  <a:cubicBezTo>
                    <a:pt x="586" y="244"/>
                    <a:pt x="629" y="230"/>
                    <a:pt x="674" y="222"/>
                  </a:cubicBezTo>
                  <a:cubicBezTo>
                    <a:pt x="724" y="212"/>
                    <a:pt x="737" y="132"/>
                    <a:pt x="689" y="110"/>
                  </a:cubicBezTo>
                  <a:cubicBezTo>
                    <a:pt x="648" y="92"/>
                    <a:pt x="611" y="72"/>
                    <a:pt x="571" y="52"/>
                  </a:cubicBezTo>
                  <a:cubicBezTo>
                    <a:pt x="518" y="27"/>
                    <a:pt x="462" y="21"/>
                    <a:pt x="403" y="15"/>
                  </a:cubicBezTo>
                  <a:cubicBezTo>
                    <a:pt x="305" y="2"/>
                    <a:pt x="203" y="4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7656364" y="2880417"/>
              <a:ext cx="602016" cy="1092253"/>
            </a:xfrm>
            <a:custGeom>
              <a:avLst/>
              <a:gdLst/>
              <a:ahLst/>
              <a:cxnLst/>
              <a:rect l="l" t="t" r="r" b="b"/>
              <a:pathLst>
                <a:path w="16925" h="30706" extrusionOk="0">
                  <a:moveTo>
                    <a:pt x="12478" y="0"/>
                  </a:moveTo>
                  <a:cubicBezTo>
                    <a:pt x="10962" y="0"/>
                    <a:pt x="9176" y="1589"/>
                    <a:pt x="7785" y="5238"/>
                  </a:cubicBezTo>
                  <a:cubicBezTo>
                    <a:pt x="5445" y="11383"/>
                    <a:pt x="4442" y="15856"/>
                    <a:pt x="1" y="24491"/>
                  </a:cubicBezTo>
                  <a:lnTo>
                    <a:pt x="7820" y="30706"/>
                  </a:lnTo>
                  <a:cubicBezTo>
                    <a:pt x="15670" y="23428"/>
                    <a:pt x="16924" y="6564"/>
                    <a:pt x="14998" y="2076"/>
                  </a:cubicBezTo>
                  <a:cubicBezTo>
                    <a:pt x="14425" y="742"/>
                    <a:pt x="13515" y="0"/>
                    <a:pt x="12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7203207" y="3258967"/>
              <a:ext cx="731347" cy="833614"/>
            </a:xfrm>
            <a:custGeom>
              <a:avLst/>
              <a:gdLst/>
              <a:ahLst/>
              <a:cxnLst/>
              <a:rect l="l" t="t" r="r" b="b"/>
              <a:pathLst>
                <a:path w="20561" h="23435" extrusionOk="0">
                  <a:moveTo>
                    <a:pt x="6311" y="0"/>
                  </a:moveTo>
                  <a:lnTo>
                    <a:pt x="0" y="6206"/>
                  </a:lnTo>
                  <a:cubicBezTo>
                    <a:pt x="4113" y="15612"/>
                    <a:pt x="8793" y="23435"/>
                    <a:pt x="14277" y="23435"/>
                  </a:cubicBezTo>
                  <a:cubicBezTo>
                    <a:pt x="16262" y="23435"/>
                    <a:pt x="18353" y="22410"/>
                    <a:pt x="20560" y="20064"/>
                  </a:cubicBezTo>
                  <a:lnTo>
                    <a:pt x="15885" y="11147"/>
                  </a:lnTo>
                  <a:lnTo>
                    <a:pt x="6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7266130" y="3498220"/>
              <a:ext cx="101943" cy="91383"/>
            </a:xfrm>
            <a:custGeom>
              <a:avLst/>
              <a:gdLst/>
              <a:ahLst/>
              <a:cxnLst/>
              <a:rect l="l" t="t" r="r" b="b"/>
              <a:pathLst>
                <a:path w="2866" h="2569" extrusionOk="0">
                  <a:moveTo>
                    <a:pt x="855" y="0"/>
                  </a:moveTo>
                  <a:cubicBezTo>
                    <a:pt x="694" y="0"/>
                    <a:pt x="545" y="84"/>
                    <a:pt x="427" y="282"/>
                  </a:cubicBezTo>
                  <a:cubicBezTo>
                    <a:pt x="0" y="995"/>
                    <a:pt x="1004" y="2569"/>
                    <a:pt x="1730" y="2569"/>
                  </a:cubicBezTo>
                  <a:cubicBezTo>
                    <a:pt x="1774" y="2569"/>
                    <a:pt x="1818" y="2563"/>
                    <a:pt x="1860" y="2551"/>
                  </a:cubicBezTo>
                  <a:cubicBezTo>
                    <a:pt x="2865" y="2256"/>
                    <a:pt x="1691" y="0"/>
                    <a:pt x="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7189939" y="3131053"/>
              <a:ext cx="1032372" cy="982765"/>
            </a:xfrm>
            <a:custGeom>
              <a:avLst/>
              <a:gdLst/>
              <a:ahLst/>
              <a:cxnLst/>
              <a:rect l="l" t="t" r="r" b="b"/>
              <a:pathLst>
                <a:path w="29024" h="27628" extrusionOk="0">
                  <a:moveTo>
                    <a:pt x="28885" y="1"/>
                  </a:moveTo>
                  <a:cubicBezTo>
                    <a:pt x="28814" y="1"/>
                    <a:pt x="28740" y="47"/>
                    <a:pt x="28735" y="139"/>
                  </a:cubicBezTo>
                  <a:cubicBezTo>
                    <a:pt x="28596" y="2489"/>
                    <a:pt x="28350" y="4839"/>
                    <a:pt x="28001" y="7167"/>
                  </a:cubicBezTo>
                  <a:cubicBezTo>
                    <a:pt x="27656" y="9466"/>
                    <a:pt x="27155" y="11752"/>
                    <a:pt x="26400" y="13954"/>
                  </a:cubicBezTo>
                  <a:cubicBezTo>
                    <a:pt x="25125" y="17676"/>
                    <a:pt x="22999" y="21185"/>
                    <a:pt x="19968" y="23737"/>
                  </a:cubicBezTo>
                  <a:cubicBezTo>
                    <a:pt x="19162" y="24419"/>
                    <a:pt x="18289" y="25018"/>
                    <a:pt x="17362" y="25525"/>
                  </a:cubicBezTo>
                  <a:cubicBezTo>
                    <a:pt x="16907" y="25775"/>
                    <a:pt x="16439" y="26000"/>
                    <a:pt x="15960" y="26199"/>
                  </a:cubicBezTo>
                  <a:cubicBezTo>
                    <a:pt x="15469" y="26402"/>
                    <a:pt x="14383" y="26840"/>
                    <a:pt x="14383" y="26840"/>
                  </a:cubicBezTo>
                  <a:cubicBezTo>
                    <a:pt x="13214" y="26358"/>
                    <a:pt x="12096" y="25814"/>
                    <a:pt x="11048" y="25093"/>
                  </a:cubicBezTo>
                  <a:cubicBezTo>
                    <a:pt x="9939" y="24329"/>
                    <a:pt x="8933" y="23419"/>
                    <a:pt x="8022" y="22431"/>
                  </a:cubicBezTo>
                  <a:cubicBezTo>
                    <a:pt x="6014" y="20252"/>
                    <a:pt x="4485" y="17671"/>
                    <a:pt x="3106" y="15062"/>
                  </a:cubicBezTo>
                  <a:cubicBezTo>
                    <a:pt x="2297" y="13533"/>
                    <a:pt x="1541" y="11966"/>
                    <a:pt x="816" y="10395"/>
                  </a:cubicBezTo>
                  <a:cubicBezTo>
                    <a:pt x="807" y="10377"/>
                    <a:pt x="792" y="10364"/>
                    <a:pt x="773" y="10359"/>
                  </a:cubicBezTo>
                  <a:cubicBezTo>
                    <a:pt x="794" y="10343"/>
                    <a:pt x="817" y="10336"/>
                    <a:pt x="838" y="10315"/>
                  </a:cubicBezTo>
                  <a:cubicBezTo>
                    <a:pt x="2953" y="8183"/>
                    <a:pt x="5067" y="6045"/>
                    <a:pt x="6973" y="3720"/>
                  </a:cubicBezTo>
                  <a:cubicBezTo>
                    <a:pt x="7040" y="3637"/>
                    <a:pt x="6976" y="3538"/>
                    <a:pt x="6895" y="3538"/>
                  </a:cubicBezTo>
                  <a:cubicBezTo>
                    <a:pt x="6870" y="3538"/>
                    <a:pt x="6845" y="3547"/>
                    <a:pt x="6820" y="3568"/>
                  </a:cubicBezTo>
                  <a:cubicBezTo>
                    <a:pt x="4511" y="5490"/>
                    <a:pt x="2391" y="7623"/>
                    <a:pt x="277" y="9755"/>
                  </a:cubicBezTo>
                  <a:cubicBezTo>
                    <a:pt x="0" y="10035"/>
                    <a:pt x="271" y="10426"/>
                    <a:pt x="574" y="10426"/>
                  </a:cubicBezTo>
                  <a:cubicBezTo>
                    <a:pt x="603" y="10426"/>
                    <a:pt x="631" y="10423"/>
                    <a:pt x="659" y="10416"/>
                  </a:cubicBezTo>
                  <a:lnTo>
                    <a:pt x="659" y="10416"/>
                  </a:lnTo>
                  <a:cubicBezTo>
                    <a:pt x="653" y="10430"/>
                    <a:pt x="652" y="10446"/>
                    <a:pt x="656" y="10460"/>
                  </a:cubicBezTo>
                  <a:cubicBezTo>
                    <a:pt x="1819" y="13409"/>
                    <a:pt x="2915" y="16390"/>
                    <a:pt x="4546" y="19123"/>
                  </a:cubicBezTo>
                  <a:cubicBezTo>
                    <a:pt x="6022" y="21598"/>
                    <a:pt x="7930" y="23837"/>
                    <a:pt x="10264" y="25542"/>
                  </a:cubicBezTo>
                  <a:cubicBezTo>
                    <a:pt x="10959" y="26048"/>
                    <a:pt x="13325" y="27627"/>
                    <a:pt x="14436" y="27627"/>
                  </a:cubicBezTo>
                  <a:cubicBezTo>
                    <a:pt x="14476" y="27627"/>
                    <a:pt x="14514" y="27625"/>
                    <a:pt x="14551" y="27621"/>
                  </a:cubicBezTo>
                  <a:cubicBezTo>
                    <a:pt x="15358" y="27527"/>
                    <a:pt x="16632" y="26946"/>
                    <a:pt x="17441" y="26535"/>
                  </a:cubicBezTo>
                  <a:cubicBezTo>
                    <a:pt x="18308" y="26094"/>
                    <a:pt x="19128" y="25567"/>
                    <a:pt x="19901" y="24977"/>
                  </a:cubicBezTo>
                  <a:cubicBezTo>
                    <a:pt x="21486" y="23768"/>
                    <a:pt x="22847" y="22299"/>
                    <a:pt x="23999" y="20676"/>
                  </a:cubicBezTo>
                  <a:cubicBezTo>
                    <a:pt x="26586" y="17029"/>
                    <a:pt x="27859" y="12605"/>
                    <a:pt x="28468" y="8223"/>
                  </a:cubicBezTo>
                  <a:cubicBezTo>
                    <a:pt x="28841" y="5540"/>
                    <a:pt x="28930" y="2843"/>
                    <a:pt x="29021" y="138"/>
                  </a:cubicBezTo>
                  <a:cubicBezTo>
                    <a:pt x="29024" y="46"/>
                    <a:pt x="28955" y="1"/>
                    <a:pt x="28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7433485" y="3002178"/>
              <a:ext cx="501674" cy="808252"/>
            </a:xfrm>
            <a:custGeom>
              <a:avLst/>
              <a:gdLst/>
              <a:ahLst/>
              <a:cxnLst/>
              <a:rect l="l" t="t" r="r" b="b"/>
              <a:pathLst>
                <a:path w="14104" h="22722" extrusionOk="0">
                  <a:moveTo>
                    <a:pt x="13978" y="1"/>
                  </a:moveTo>
                  <a:cubicBezTo>
                    <a:pt x="13931" y="1"/>
                    <a:pt x="13883" y="27"/>
                    <a:pt x="13867" y="86"/>
                  </a:cubicBezTo>
                  <a:cubicBezTo>
                    <a:pt x="12679" y="4531"/>
                    <a:pt x="11170" y="8902"/>
                    <a:pt x="9566" y="13210"/>
                  </a:cubicBezTo>
                  <a:cubicBezTo>
                    <a:pt x="9346" y="13801"/>
                    <a:pt x="9121" y="14389"/>
                    <a:pt x="8891" y="14975"/>
                  </a:cubicBezTo>
                  <a:cubicBezTo>
                    <a:pt x="8693" y="15483"/>
                    <a:pt x="8437" y="16006"/>
                    <a:pt x="8280" y="16537"/>
                  </a:cubicBezTo>
                  <a:cubicBezTo>
                    <a:pt x="7023" y="15033"/>
                    <a:pt x="5765" y="13528"/>
                    <a:pt x="4485" y="12041"/>
                  </a:cubicBezTo>
                  <a:cubicBezTo>
                    <a:pt x="3812" y="11259"/>
                    <a:pt x="3138" y="10477"/>
                    <a:pt x="2463" y="9696"/>
                  </a:cubicBezTo>
                  <a:cubicBezTo>
                    <a:pt x="1772" y="8895"/>
                    <a:pt x="1036" y="8137"/>
                    <a:pt x="340" y="7342"/>
                  </a:cubicBezTo>
                  <a:cubicBezTo>
                    <a:pt x="311" y="7310"/>
                    <a:pt x="276" y="7296"/>
                    <a:pt x="241" y="7296"/>
                  </a:cubicBezTo>
                  <a:cubicBezTo>
                    <a:pt x="123" y="7296"/>
                    <a:pt x="0" y="7445"/>
                    <a:pt x="90" y="7558"/>
                  </a:cubicBezTo>
                  <a:cubicBezTo>
                    <a:pt x="736" y="8372"/>
                    <a:pt x="1337" y="9217"/>
                    <a:pt x="1988" y="10028"/>
                  </a:cubicBezTo>
                  <a:cubicBezTo>
                    <a:pt x="2640" y="10839"/>
                    <a:pt x="3292" y="11650"/>
                    <a:pt x="3948" y="12460"/>
                  </a:cubicBezTo>
                  <a:cubicBezTo>
                    <a:pt x="5252" y="14071"/>
                    <a:pt x="6578" y="15666"/>
                    <a:pt x="7903" y="17261"/>
                  </a:cubicBezTo>
                  <a:cubicBezTo>
                    <a:pt x="7913" y="17395"/>
                    <a:pt x="7976" y="17524"/>
                    <a:pt x="8129" y="17604"/>
                  </a:cubicBezTo>
                  <a:cubicBezTo>
                    <a:pt x="8131" y="17604"/>
                    <a:pt x="8133" y="17606"/>
                    <a:pt x="8134" y="17606"/>
                  </a:cubicBezTo>
                  <a:cubicBezTo>
                    <a:pt x="8497" y="18327"/>
                    <a:pt x="8861" y="19046"/>
                    <a:pt x="9219" y="19767"/>
                  </a:cubicBezTo>
                  <a:cubicBezTo>
                    <a:pt x="9597" y="20527"/>
                    <a:pt x="9986" y="21285"/>
                    <a:pt x="10244" y="22095"/>
                  </a:cubicBezTo>
                  <a:cubicBezTo>
                    <a:pt x="10260" y="22142"/>
                    <a:pt x="10296" y="22163"/>
                    <a:pt x="10333" y="22163"/>
                  </a:cubicBezTo>
                  <a:cubicBezTo>
                    <a:pt x="10393" y="22163"/>
                    <a:pt x="10455" y="22109"/>
                    <a:pt x="10435" y="22032"/>
                  </a:cubicBezTo>
                  <a:cubicBezTo>
                    <a:pt x="10221" y="21183"/>
                    <a:pt x="10067" y="20321"/>
                    <a:pt x="9812" y="19483"/>
                  </a:cubicBezTo>
                  <a:cubicBezTo>
                    <a:pt x="9695" y="19107"/>
                    <a:pt x="9560" y="18734"/>
                    <a:pt x="9411" y="18364"/>
                  </a:cubicBezTo>
                  <a:lnTo>
                    <a:pt x="9411" y="18364"/>
                  </a:lnTo>
                  <a:cubicBezTo>
                    <a:pt x="10047" y="18784"/>
                    <a:pt x="10652" y="19250"/>
                    <a:pt x="11219" y="19759"/>
                  </a:cubicBezTo>
                  <a:cubicBezTo>
                    <a:pt x="12154" y="20601"/>
                    <a:pt x="13044" y="21573"/>
                    <a:pt x="13679" y="22664"/>
                  </a:cubicBezTo>
                  <a:cubicBezTo>
                    <a:pt x="13702" y="22704"/>
                    <a:pt x="13735" y="22721"/>
                    <a:pt x="13769" y="22721"/>
                  </a:cubicBezTo>
                  <a:cubicBezTo>
                    <a:pt x="13849" y="22721"/>
                    <a:pt x="13931" y="22627"/>
                    <a:pt x="13881" y="22533"/>
                  </a:cubicBezTo>
                  <a:cubicBezTo>
                    <a:pt x="13262" y="21343"/>
                    <a:pt x="12584" y="20239"/>
                    <a:pt x="11671" y="19251"/>
                  </a:cubicBezTo>
                  <a:cubicBezTo>
                    <a:pt x="10864" y="18378"/>
                    <a:pt x="9929" y="17651"/>
                    <a:pt x="8911" y="17046"/>
                  </a:cubicBezTo>
                  <a:cubicBezTo>
                    <a:pt x="9205" y="16580"/>
                    <a:pt x="9374" y="16006"/>
                    <a:pt x="9574" y="15495"/>
                  </a:cubicBezTo>
                  <a:cubicBezTo>
                    <a:pt x="9783" y="14961"/>
                    <a:pt x="9989" y="14425"/>
                    <a:pt x="10189" y="13887"/>
                  </a:cubicBezTo>
                  <a:cubicBezTo>
                    <a:pt x="10598" y="12795"/>
                    <a:pt x="10985" y="11696"/>
                    <a:pt x="11348" y="10590"/>
                  </a:cubicBezTo>
                  <a:cubicBezTo>
                    <a:pt x="12066" y="8413"/>
                    <a:pt x="12683" y="6202"/>
                    <a:pt x="13233" y="3977"/>
                  </a:cubicBezTo>
                  <a:cubicBezTo>
                    <a:pt x="13549" y="2699"/>
                    <a:pt x="13813" y="1415"/>
                    <a:pt x="14086" y="129"/>
                  </a:cubicBezTo>
                  <a:cubicBezTo>
                    <a:pt x="14104" y="48"/>
                    <a:pt x="14041" y="1"/>
                    <a:pt x="13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6666746" y="3592520"/>
              <a:ext cx="153518" cy="255865"/>
            </a:xfrm>
            <a:custGeom>
              <a:avLst/>
              <a:gdLst/>
              <a:ahLst/>
              <a:cxnLst/>
              <a:rect l="l" t="t" r="r" b="b"/>
              <a:pathLst>
                <a:path w="4316" h="7193" extrusionOk="0">
                  <a:moveTo>
                    <a:pt x="222" y="1"/>
                  </a:moveTo>
                  <a:cubicBezTo>
                    <a:pt x="104" y="1"/>
                    <a:pt x="1" y="164"/>
                    <a:pt x="101" y="286"/>
                  </a:cubicBezTo>
                  <a:cubicBezTo>
                    <a:pt x="497" y="777"/>
                    <a:pt x="828" y="1330"/>
                    <a:pt x="1170" y="1861"/>
                  </a:cubicBezTo>
                  <a:cubicBezTo>
                    <a:pt x="1505" y="2382"/>
                    <a:pt x="1823" y="2913"/>
                    <a:pt x="2112" y="3462"/>
                  </a:cubicBezTo>
                  <a:cubicBezTo>
                    <a:pt x="2396" y="3999"/>
                    <a:pt x="2651" y="4550"/>
                    <a:pt x="2877" y="5113"/>
                  </a:cubicBezTo>
                  <a:cubicBezTo>
                    <a:pt x="3113" y="5707"/>
                    <a:pt x="3277" y="6320"/>
                    <a:pt x="3490" y="6919"/>
                  </a:cubicBezTo>
                  <a:cubicBezTo>
                    <a:pt x="3558" y="7109"/>
                    <a:pt x="3715" y="7193"/>
                    <a:pt x="3870" y="7193"/>
                  </a:cubicBezTo>
                  <a:cubicBezTo>
                    <a:pt x="4096" y="7193"/>
                    <a:pt x="4316" y="7013"/>
                    <a:pt x="4243" y="6720"/>
                  </a:cubicBezTo>
                  <a:cubicBezTo>
                    <a:pt x="4088" y="6094"/>
                    <a:pt x="3813" y="5479"/>
                    <a:pt x="3555" y="4889"/>
                  </a:cubicBezTo>
                  <a:cubicBezTo>
                    <a:pt x="3294" y="4291"/>
                    <a:pt x="3001" y="3707"/>
                    <a:pt x="2676" y="3140"/>
                  </a:cubicBezTo>
                  <a:cubicBezTo>
                    <a:pt x="2360" y="2589"/>
                    <a:pt x="2016" y="2047"/>
                    <a:pt x="1635" y="1538"/>
                  </a:cubicBezTo>
                  <a:cubicBezTo>
                    <a:pt x="1237" y="1007"/>
                    <a:pt x="779" y="542"/>
                    <a:pt x="332" y="54"/>
                  </a:cubicBezTo>
                  <a:cubicBezTo>
                    <a:pt x="298" y="16"/>
                    <a:pt x="259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6650171" y="3637411"/>
              <a:ext cx="61891" cy="164980"/>
            </a:xfrm>
            <a:custGeom>
              <a:avLst/>
              <a:gdLst/>
              <a:ahLst/>
              <a:cxnLst/>
              <a:rect l="l" t="t" r="r" b="b"/>
              <a:pathLst>
                <a:path w="1740" h="4638" extrusionOk="0">
                  <a:moveTo>
                    <a:pt x="341" y="0"/>
                  </a:moveTo>
                  <a:cubicBezTo>
                    <a:pt x="212" y="0"/>
                    <a:pt x="87" y="85"/>
                    <a:pt x="53" y="219"/>
                  </a:cubicBezTo>
                  <a:cubicBezTo>
                    <a:pt x="1" y="434"/>
                    <a:pt x="90" y="596"/>
                    <a:pt x="176" y="789"/>
                  </a:cubicBezTo>
                  <a:cubicBezTo>
                    <a:pt x="257" y="968"/>
                    <a:pt x="334" y="1147"/>
                    <a:pt x="408" y="1328"/>
                  </a:cubicBezTo>
                  <a:cubicBezTo>
                    <a:pt x="547" y="1668"/>
                    <a:pt x="689" y="2007"/>
                    <a:pt x="809" y="2353"/>
                  </a:cubicBezTo>
                  <a:cubicBezTo>
                    <a:pt x="1061" y="3069"/>
                    <a:pt x="1306" y="3793"/>
                    <a:pt x="1460" y="4537"/>
                  </a:cubicBezTo>
                  <a:cubicBezTo>
                    <a:pt x="1474" y="4607"/>
                    <a:pt x="1523" y="4638"/>
                    <a:pt x="1575" y="4638"/>
                  </a:cubicBezTo>
                  <a:cubicBezTo>
                    <a:pt x="1654" y="4638"/>
                    <a:pt x="1740" y="4570"/>
                    <a:pt x="1724" y="4468"/>
                  </a:cubicBezTo>
                  <a:cubicBezTo>
                    <a:pt x="1611" y="3699"/>
                    <a:pt x="1505" y="2934"/>
                    <a:pt x="1311" y="2180"/>
                  </a:cubicBezTo>
                  <a:cubicBezTo>
                    <a:pt x="1217" y="1812"/>
                    <a:pt x="1121" y="1447"/>
                    <a:pt x="1001" y="1086"/>
                  </a:cubicBezTo>
                  <a:cubicBezTo>
                    <a:pt x="943" y="913"/>
                    <a:pt x="882" y="740"/>
                    <a:pt x="820" y="569"/>
                  </a:cubicBezTo>
                  <a:cubicBezTo>
                    <a:pt x="742" y="359"/>
                    <a:pt x="689" y="155"/>
                    <a:pt x="483" y="38"/>
                  </a:cubicBezTo>
                  <a:cubicBezTo>
                    <a:pt x="438" y="12"/>
                    <a:pt x="389" y="0"/>
                    <a:pt x="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6239235" y="3333134"/>
              <a:ext cx="242300" cy="235376"/>
            </a:xfrm>
            <a:custGeom>
              <a:avLst/>
              <a:gdLst/>
              <a:ahLst/>
              <a:cxnLst/>
              <a:rect l="l" t="t" r="r" b="b"/>
              <a:pathLst>
                <a:path w="6812" h="6617" extrusionOk="0">
                  <a:moveTo>
                    <a:pt x="6430" y="1"/>
                  </a:moveTo>
                  <a:cubicBezTo>
                    <a:pt x="6369" y="1"/>
                    <a:pt x="6309" y="18"/>
                    <a:pt x="6259" y="58"/>
                  </a:cubicBezTo>
                  <a:cubicBezTo>
                    <a:pt x="5254" y="862"/>
                    <a:pt x="4365" y="1800"/>
                    <a:pt x="3404" y="2655"/>
                  </a:cubicBezTo>
                  <a:cubicBezTo>
                    <a:pt x="2931" y="3078"/>
                    <a:pt x="2471" y="3511"/>
                    <a:pt x="2025" y="3963"/>
                  </a:cubicBezTo>
                  <a:cubicBezTo>
                    <a:pt x="1558" y="4438"/>
                    <a:pt x="577" y="5278"/>
                    <a:pt x="216" y="5842"/>
                  </a:cubicBezTo>
                  <a:cubicBezTo>
                    <a:pt x="0" y="6177"/>
                    <a:pt x="321" y="6617"/>
                    <a:pt x="671" y="6617"/>
                  </a:cubicBezTo>
                  <a:cubicBezTo>
                    <a:pt x="753" y="6617"/>
                    <a:pt x="836" y="6593"/>
                    <a:pt x="914" y="6539"/>
                  </a:cubicBezTo>
                  <a:cubicBezTo>
                    <a:pt x="1465" y="6158"/>
                    <a:pt x="2399" y="5279"/>
                    <a:pt x="2859" y="4794"/>
                  </a:cubicBezTo>
                  <a:cubicBezTo>
                    <a:pt x="3308" y="4319"/>
                    <a:pt x="3737" y="3831"/>
                    <a:pt x="4156" y="3328"/>
                  </a:cubicBezTo>
                  <a:cubicBezTo>
                    <a:pt x="4984" y="2332"/>
                    <a:pt x="5893" y="1408"/>
                    <a:pt x="6668" y="369"/>
                  </a:cubicBezTo>
                  <a:cubicBezTo>
                    <a:pt x="6812" y="176"/>
                    <a:pt x="6621" y="1"/>
                    <a:pt x="6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6307315" y="3561466"/>
              <a:ext cx="101907" cy="91418"/>
            </a:xfrm>
            <a:custGeom>
              <a:avLst/>
              <a:gdLst/>
              <a:ahLst/>
              <a:cxnLst/>
              <a:rect l="l" t="t" r="r" b="b"/>
              <a:pathLst>
                <a:path w="2865" h="2570" extrusionOk="0">
                  <a:moveTo>
                    <a:pt x="853" y="0"/>
                  </a:moveTo>
                  <a:cubicBezTo>
                    <a:pt x="692" y="0"/>
                    <a:pt x="544" y="84"/>
                    <a:pt x="426" y="282"/>
                  </a:cubicBezTo>
                  <a:cubicBezTo>
                    <a:pt x="0" y="996"/>
                    <a:pt x="1004" y="2570"/>
                    <a:pt x="1730" y="2570"/>
                  </a:cubicBezTo>
                  <a:cubicBezTo>
                    <a:pt x="1774" y="2570"/>
                    <a:pt x="1817" y="2564"/>
                    <a:pt x="1859" y="2552"/>
                  </a:cubicBezTo>
                  <a:cubicBezTo>
                    <a:pt x="2864" y="2257"/>
                    <a:pt x="1690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7146402" y="4327815"/>
              <a:ext cx="210039" cy="74522"/>
            </a:xfrm>
            <a:custGeom>
              <a:avLst/>
              <a:gdLst/>
              <a:ahLst/>
              <a:cxnLst/>
              <a:rect l="l" t="t" r="r" b="b"/>
              <a:pathLst>
                <a:path w="5905" h="2095" extrusionOk="0">
                  <a:moveTo>
                    <a:pt x="231" y="1"/>
                  </a:moveTo>
                  <a:cubicBezTo>
                    <a:pt x="153" y="427"/>
                    <a:pt x="79" y="853"/>
                    <a:pt x="0" y="1282"/>
                  </a:cubicBezTo>
                  <a:cubicBezTo>
                    <a:pt x="491" y="1427"/>
                    <a:pt x="982" y="1553"/>
                    <a:pt x="1482" y="1665"/>
                  </a:cubicBezTo>
                  <a:cubicBezTo>
                    <a:pt x="2129" y="1804"/>
                    <a:pt x="2778" y="1920"/>
                    <a:pt x="3433" y="1998"/>
                  </a:cubicBezTo>
                  <a:cubicBezTo>
                    <a:pt x="4112" y="2077"/>
                    <a:pt x="4785" y="2067"/>
                    <a:pt x="5468" y="2094"/>
                  </a:cubicBezTo>
                  <a:cubicBezTo>
                    <a:pt x="5470" y="2094"/>
                    <a:pt x="5473" y="2094"/>
                    <a:pt x="5476" y="2094"/>
                  </a:cubicBezTo>
                  <a:cubicBezTo>
                    <a:pt x="5821" y="2094"/>
                    <a:pt x="5904" y="1522"/>
                    <a:pt x="5547" y="1468"/>
                  </a:cubicBezTo>
                  <a:cubicBezTo>
                    <a:pt x="4916" y="1370"/>
                    <a:pt x="4312" y="1193"/>
                    <a:pt x="3694" y="1049"/>
                  </a:cubicBezTo>
                  <a:cubicBezTo>
                    <a:pt x="3049" y="895"/>
                    <a:pt x="2407" y="733"/>
                    <a:pt x="1776" y="536"/>
                  </a:cubicBezTo>
                  <a:cubicBezTo>
                    <a:pt x="1257" y="374"/>
                    <a:pt x="742" y="197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7185813" y="2492867"/>
              <a:ext cx="181156" cy="224989"/>
            </a:xfrm>
            <a:custGeom>
              <a:avLst/>
              <a:gdLst/>
              <a:ahLst/>
              <a:cxnLst/>
              <a:rect l="l" t="t" r="r" b="b"/>
              <a:pathLst>
                <a:path w="5093" h="6325" fill="none" extrusionOk="0">
                  <a:moveTo>
                    <a:pt x="4803" y="2761"/>
                  </a:moveTo>
                  <a:cubicBezTo>
                    <a:pt x="5093" y="4386"/>
                    <a:pt x="4317" y="5881"/>
                    <a:pt x="3070" y="6103"/>
                  </a:cubicBezTo>
                  <a:cubicBezTo>
                    <a:pt x="1825" y="6325"/>
                    <a:pt x="580" y="5189"/>
                    <a:pt x="291" y="3564"/>
                  </a:cubicBezTo>
                  <a:cubicBezTo>
                    <a:pt x="1" y="1941"/>
                    <a:pt x="778" y="444"/>
                    <a:pt x="2023" y="223"/>
                  </a:cubicBezTo>
                  <a:cubicBezTo>
                    <a:pt x="3270" y="0"/>
                    <a:pt x="4514" y="1138"/>
                    <a:pt x="4803" y="2761"/>
                  </a:cubicBezTo>
                  <a:close/>
                </a:path>
              </a:pathLst>
            </a:custGeom>
            <a:solidFill>
              <a:schemeClr val="dk1"/>
            </a:solidFill>
            <a:ln w="5150" cap="flat" cmpd="sng">
              <a:solidFill>
                <a:schemeClr val="dk2"/>
              </a:solidFill>
              <a:prstDash val="solid"/>
              <a:miter lim="10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7438678" y="2467078"/>
              <a:ext cx="181085" cy="224989"/>
            </a:xfrm>
            <a:custGeom>
              <a:avLst/>
              <a:gdLst/>
              <a:ahLst/>
              <a:cxnLst/>
              <a:rect l="l" t="t" r="r" b="b"/>
              <a:pathLst>
                <a:path w="5091" h="6325" fill="none" extrusionOk="0">
                  <a:moveTo>
                    <a:pt x="4802" y="2762"/>
                  </a:moveTo>
                  <a:cubicBezTo>
                    <a:pt x="5091" y="4385"/>
                    <a:pt x="4315" y="5882"/>
                    <a:pt x="3070" y="6103"/>
                  </a:cubicBezTo>
                  <a:cubicBezTo>
                    <a:pt x="1823" y="6324"/>
                    <a:pt x="579" y="5188"/>
                    <a:pt x="290" y="3564"/>
                  </a:cubicBezTo>
                  <a:cubicBezTo>
                    <a:pt x="0" y="1940"/>
                    <a:pt x="776" y="444"/>
                    <a:pt x="2023" y="223"/>
                  </a:cubicBezTo>
                  <a:cubicBezTo>
                    <a:pt x="3268" y="0"/>
                    <a:pt x="4513" y="1137"/>
                    <a:pt x="4802" y="2762"/>
                  </a:cubicBezTo>
                  <a:close/>
                </a:path>
              </a:pathLst>
            </a:custGeom>
            <a:solidFill>
              <a:schemeClr val="dk1"/>
            </a:solidFill>
            <a:ln w="5150" cap="flat" cmpd="sng">
              <a:solidFill>
                <a:schemeClr val="dk2"/>
              </a:solidFill>
              <a:prstDash val="solid"/>
              <a:miter lim="10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7349078" y="2549710"/>
              <a:ext cx="97781" cy="20133"/>
            </a:xfrm>
            <a:custGeom>
              <a:avLst/>
              <a:gdLst/>
              <a:ahLst/>
              <a:cxnLst/>
              <a:rect l="l" t="t" r="r" b="b"/>
              <a:pathLst>
                <a:path w="2749" h="566" fill="none" extrusionOk="0">
                  <a:moveTo>
                    <a:pt x="1" y="419"/>
                  </a:moveTo>
                  <a:cubicBezTo>
                    <a:pt x="1382" y="1"/>
                    <a:pt x="2748" y="566"/>
                    <a:pt x="2748" y="566"/>
                  </a:cubicBezTo>
                </a:path>
              </a:pathLst>
            </a:custGeom>
            <a:solidFill>
              <a:schemeClr val="dk1"/>
            </a:solidFill>
            <a:ln w="5150" cap="flat" cmpd="sng">
              <a:solidFill>
                <a:schemeClr val="dk2"/>
              </a:solidFill>
              <a:prstDash val="solid"/>
              <a:miter lim="10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7609448" y="2512823"/>
              <a:ext cx="117913" cy="52503"/>
            </a:xfrm>
            <a:custGeom>
              <a:avLst/>
              <a:gdLst/>
              <a:ahLst/>
              <a:cxnLst/>
              <a:rect l="l" t="t" r="r" b="b"/>
              <a:pathLst>
                <a:path w="3315" h="1476" fill="none" extrusionOk="0">
                  <a:moveTo>
                    <a:pt x="1" y="1476"/>
                  </a:moveTo>
                  <a:lnTo>
                    <a:pt x="3314" y="0"/>
                  </a:lnTo>
                </a:path>
              </a:pathLst>
            </a:custGeom>
            <a:solidFill>
              <a:schemeClr val="dk1"/>
            </a:solidFill>
            <a:ln w="5150" cap="flat" cmpd="sng">
              <a:solidFill>
                <a:schemeClr val="dk2"/>
              </a:solidFill>
              <a:prstDash val="solid"/>
              <a:miter lim="10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8338731" y="4863661"/>
              <a:ext cx="734868" cy="168075"/>
            </a:xfrm>
            <a:custGeom>
              <a:avLst/>
              <a:gdLst/>
              <a:ahLst/>
              <a:cxnLst/>
              <a:rect l="l" t="t" r="r" b="b"/>
              <a:pathLst>
                <a:path w="20660" h="4725" extrusionOk="0">
                  <a:moveTo>
                    <a:pt x="20653" y="1"/>
                  </a:moveTo>
                  <a:lnTo>
                    <a:pt x="0" y="29"/>
                  </a:lnTo>
                  <a:lnTo>
                    <a:pt x="4" y="2377"/>
                  </a:lnTo>
                  <a:lnTo>
                    <a:pt x="7" y="4724"/>
                  </a:lnTo>
                  <a:lnTo>
                    <a:pt x="6224" y="4715"/>
                  </a:lnTo>
                  <a:lnTo>
                    <a:pt x="6221" y="3180"/>
                  </a:lnTo>
                  <a:cubicBezTo>
                    <a:pt x="6221" y="2731"/>
                    <a:pt x="6672" y="2368"/>
                    <a:pt x="7228" y="2367"/>
                  </a:cubicBezTo>
                  <a:lnTo>
                    <a:pt x="13432" y="2358"/>
                  </a:lnTo>
                  <a:cubicBezTo>
                    <a:pt x="13433" y="2358"/>
                    <a:pt x="13433" y="2358"/>
                    <a:pt x="13434" y="2358"/>
                  </a:cubicBezTo>
                  <a:cubicBezTo>
                    <a:pt x="13990" y="2358"/>
                    <a:pt x="14441" y="2720"/>
                    <a:pt x="14441" y="3167"/>
                  </a:cubicBezTo>
                  <a:lnTo>
                    <a:pt x="14443" y="4704"/>
                  </a:lnTo>
                  <a:lnTo>
                    <a:pt x="20660" y="4696"/>
                  </a:lnTo>
                  <a:lnTo>
                    <a:pt x="20655" y="2348"/>
                  </a:lnTo>
                  <a:lnTo>
                    <a:pt x="206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8337878" y="4894253"/>
              <a:ext cx="717581" cy="27959"/>
            </a:xfrm>
            <a:custGeom>
              <a:avLst/>
              <a:gdLst/>
              <a:ahLst/>
              <a:cxnLst/>
              <a:rect l="l" t="t" r="r" b="b"/>
              <a:pathLst>
                <a:path w="20174" h="786" extrusionOk="0">
                  <a:moveTo>
                    <a:pt x="15751" y="4"/>
                  </a:moveTo>
                  <a:cubicBezTo>
                    <a:pt x="13182" y="4"/>
                    <a:pt x="10613" y="5"/>
                    <a:pt x="8044" y="6"/>
                  </a:cubicBezTo>
                  <a:cubicBezTo>
                    <a:pt x="7828" y="6"/>
                    <a:pt x="7613" y="6"/>
                    <a:pt x="7397" y="6"/>
                  </a:cubicBezTo>
                  <a:cubicBezTo>
                    <a:pt x="6318" y="6"/>
                    <a:pt x="5239" y="7"/>
                    <a:pt x="4161" y="16"/>
                  </a:cubicBezTo>
                  <a:cubicBezTo>
                    <a:pt x="3504" y="21"/>
                    <a:pt x="2846" y="27"/>
                    <a:pt x="2189" y="32"/>
                  </a:cubicBezTo>
                  <a:cubicBezTo>
                    <a:pt x="2164" y="32"/>
                    <a:pt x="2138" y="33"/>
                    <a:pt x="2112" y="33"/>
                  </a:cubicBezTo>
                  <a:cubicBezTo>
                    <a:pt x="1830" y="33"/>
                    <a:pt x="1538" y="20"/>
                    <a:pt x="1247" y="20"/>
                  </a:cubicBezTo>
                  <a:cubicBezTo>
                    <a:pt x="930" y="20"/>
                    <a:pt x="614" y="35"/>
                    <a:pt x="315" y="98"/>
                  </a:cubicBezTo>
                  <a:cubicBezTo>
                    <a:pt x="0" y="164"/>
                    <a:pt x="1" y="641"/>
                    <a:pt x="315" y="705"/>
                  </a:cubicBezTo>
                  <a:cubicBezTo>
                    <a:pt x="550" y="753"/>
                    <a:pt x="789" y="761"/>
                    <a:pt x="1029" y="761"/>
                  </a:cubicBezTo>
                  <a:cubicBezTo>
                    <a:pt x="1138" y="761"/>
                    <a:pt x="1247" y="759"/>
                    <a:pt x="1355" y="759"/>
                  </a:cubicBezTo>
                  <a:cubicBezTo>
                    <a:pt x="1374" y="759"/>
                    <a:pt x="1393" y="759"/>
                    <a:pt x="1412" y="760"/>
                  </a:cubicBezTo>
                  <a:cubicBezTo>
                    <a:pt x="1771" y="762"/>
                    <a:pt x="2130" y="764"/>
                    <a:pt x="2488" y="766"/>
                  </a:cubicBezTo>
                  <a:cubicBezTo>
                    <a:pt x="3204" y="772"/>
                    <a:pt x="3922" y="776"/>
                    <a:pt x="4638" y="780"/>
                  </a:cubicBezTo>
                  <a:cubicBezTo>
                    <a:pt x="5247" y="784"/>
                    <a:pt x="5856" y="785"/>
                    <a:pt x="6465" y="785"/>
                  </a:cubicBezTo>
                  <a:cubicBezTo>
                    <a:pt x="8425" y="785"/>
                    <a:pt x="10386" y="771"/>
                    <a:pt x="12346" y="766"/>
                  </a:cubicBezTo>
                  <a:cubicBezTo>
                    <a:pt x="13640" y="763"/>
                    <a:pt x="14935" y="762"/>
                    <a:pt x="16230" y="756"/>
                  </a:cubicBezTo>
                  <a:cubicBezTo>
                    <a:pt x="16887" y="753"/>
                    <a:pt x="17544" y="754"/>
                    <a:pt x="18201" y="741"/>
                  </a:cubicBezTo>
                  <a:cubicBezTo>
                    <a:pt x="18821" y="729"/>
                    <a:pt x="19444" y="719"/>
                    <a:pt x="20031" y="513"/>
                  </a:cubicBezTo>
                  <a:cubicBezTo>
                    <a:pt x="20173" y="464"/>
                    <a:pt x="20173" y="285"/>
                    <a:pt x="20031" y="236"/>
                  </a:cubicBezTo>
                  <a:cubicBezTo>
                    <a:pt x="19353" y="0"/>
                    <a:pt x="18615" y="16"/>
                    <a:pt x="17901" y="12"/>
                  </a:cubicBezTo>
                  <a:cubicBezTo>
                    <a:pt x="17185" y="8"/>
                    <a:pt x="16467" y="4"/>
                    <a:pt x="15751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8350363" y="4136797"/>
              <a:ext cx="711214" cy="690226"/>
            </a:xfrm>
            <a:custGeom>
              <a:avLst/>
              <a:gdLst/>
              <a:ahLst/>
              <a:cxnLst/>
              <a:rect l="l" t="t" r="r" b="b"/>
              <a:pathLst>
                <a:path w="19995" h="19404" extrusionOk="0">
                  <a:moveTo>
                    <a:pt x="13828" y="1"/>
                  </a:moveTo>
                  <a:cubicBezTo>
                    <a:pt x="13827" y="1"/>
                    <a:pt x="13827" y="1"/>
                    <a:pt x="13826" y="1"/>
                  </a:cubicBezTo>
                  <a:lnTo>
                    <a:pt x="11607" y="4"/>
                  </a:lnTo>
                  <a:lnTo>
                    <a:pt x="8447" y="9"/>
                  </a:lnTo>
                  <a:lnTo>
                    <a:pt x="8450" y="3078"/>
                  </a:lnTo>
                  <a:lnTo>
                    <a:pt x="10747" y="3075"/>
                  </a:lnTo>
                  <a:cubicBezTo>
                    <a:pt x="10748" y="3075"/>
                    <a:pt x="10749" y="3075"/>
                    <a:pt x="10750" y="3075"/>
                  </a:cubicBezTo>
                  <a:cubicBezTo>
                    <a:pt x="11632" y="3075"/>
                    <a:pt x="12395" y="3691"/>
                    <a:pt x="12579" y="4555"/>
                  </a:cubicBezTo>
                  <a:lnTo>
                    <a:pt x="13831" y="10423"/>
                  </a:lnTo>
                  <a:cubicBezTo>
                    <a:pt x="13912" y="10800"/>
                    <a:pt x="13953" y="11184"/>
                    <a:pt x="13954" y="11570"/>
                  </a:cubicBezTo>
                  <a:lnTo>
                    <a:pt x="13956" y="13660"/>
                  </a:lnTo>
                  <a:cubicBezTo>
                    <a:pt x="13959" y="15559"/>
                    <a:pt x="12422" y="17100"/>
                    <a:pt x="10524" y="17102"/>
                  </a:cubicBezTo>
                  <a:lnTo>
                    <a:pt x="974" y="17116"/>
                  </a:lnTo>
                  <a:cubicBezTo>
                    <a:pt x="436" y="17116"/>
                    <a:pt x="1" y="17553"/>
                    <a:pt x="2" y="18090"/>
                  </a:cubicBezTo>
                  <a:lnTo>
                    <a:pt x="3" y="19404"/>
                  </a:lnTo>
                  <a:lnTo>
                    <a:pt x="13965" y="19384"/>
                  </a:lnTo>
                  <a:lnTo>
                    <a:pt x="19994" y="19376"/>
                  </a:lnTo>
                  <a:lnTo>
                    <a:pt x="19991" y="17089"/>
                  </a:lnTo>
                  <a:lnTo>
                    <a:pt x="19984" y="12135"/>
                  </a:lnTo>
                  <a:cubicBezTo>
                    <a:pt x="19983" y="11374"/>
                    <a:pt x="19830" y="10620"/>
                    <a:pt x="19534" y="9919"/>
                  </a:cubicBezTo>
                  <a:lnTo>
                    <a:pt x="15949" y="1407"/>
                  </a:lnTo>
                  <a:cubicBezTo>
                    <a:pt x="15590" y="555"/>
                    <a:pt x="14754" y="1"/>
                    <a:pt x="13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8267201" y="4815107"/>
              <a:ext cx="877645" cy="84660"/>
            </a:xfrm>
            <a:custGeom>
              <a:avLst/>
              <a:gdLst/>
              <a:ahLst/>
              <a:cxnLst/>
              <a:rect l="l" t="t" r="r" b="b"/>
              <a:pathLst>
                <a:path w="24674" h="2380" extrusionOk="0">
                  <a:moveTo>
                    <a:pt x="23578" y="1"/>
                  </a:moveTo>
                  <a:lnTo>
                    <a:pt x="1092" y="32"/>
                  </a:lnTo>
                  <a:cubicBezTo>
                    <a:pt x="489" y="33"/>
                    <a:pt x="0" y="523"/>
                    <a:pt x="1" y="1127"/>
                  </a:cubicBezTo>
                  <a:lnTo>
                    <a:pt x="1" y="1289"/>
                  </a:lnTo>
                  <a:cubicBezTo>
                    <a:pt x="2" y="1892"/>
                    <a:pt x="492" y="2380"/>
                    <a:pt x="1096" y="2380"/>
                  </a:cubicBezTo>
                  <a:lnTo>
                    <a:pt x="23581" y="2349"/>
                  </a:lnTo>
                  <a:cubicBezTo>
                    <a:pt x="24185" y="2348"/>
                    <a:pt x="24673" y="1858"/>
                    <a:pt x="24672" y="1255"/>
                  </a:cubicBezTo>
                  <a:lnTo>
                    <a:pt x="24672" y="1093"/>
                  </a:lnTo>
                  <a:cubicBezTo>
                    <a:pt x="24671" y="489"/>
                    <a:pt x="24181" y="1"/>
                    <a:pt x="23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8567657" y="3797055"/>
              <a:ext cx="84158" cy="143139"/>
            </a:xfrm>
            <a:custGeom>
              <a:avLst/>
              <a:gdLst/>
              <a:ahLst/>
              <a:cxnLst/>
              <a:rect l="l" t="t" r="r" b="b"/>
              <a:pathLst>
                <a:path w="2366" h="4024" extrusionOk="0">
                  <a:moveTo>
                    <a:pt x="2361" y="1"/>
                  </a:moveTo>
                  <a:lnTo>
                    <a:pt x="0" y="4"/>
                  </a:lnTo>
                  <a:lnTo>
                    <a:pt x="6" y="4023"/>
                  </a:lnTo>
                  <a:lnTo>
                    <a:pt x="2365" y="4020"/>
                  </a:lnTo>
                  <a:lnTo>
                    <a:pt x="2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8549126" y="3845681"/>
              <a:ext cx="121328" cy="673686"/>
            </a:xfrm>
            <a:custGeom>
              <a:avLst/>
              <a:gdLst/>
              <a:ahLst/>
              <a:cxnLst/>
              <a:rect l="l" t="t" r="r" b="b"/>
              <a:pathLst>
                <a:path w="3411" h="18939" extrusionOk="0">
                  <a:moveTo>
                    <a:pt x="3385" y="1"/>
                  </a:moveTo>
                  <a:lnTo>
                    <a:pt x="1" y="6"/>
                  </a:lnTo>
                  <a:lnTo>
                    <a:pt x="27" y="18939"/>
                  </a:lnTo>
                  <a:lnTo>
                    <a:pt x="3411" y="18935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8498119" y="3940479"/>
              <a:ext cx="223448" cy="537198"/>
            </a:xfrm>
            <a:custGeom>
              <a:avLst/>
              <a:gdLst/>
              <a:ahLst/>
              <a:cxnLst/>
              <a:rect l="l" t="t" r="r" b="b"/>
              <a:pathLst>
                <a:path w="6282" h="15102" extrusionOk="0">
                  <a:moveTo>
                    <a:pt x="6260" y="1"/>
                  </a:moveTo>
                  <a:lnTo>
                    <a:pt x="1" y="10"/>
                  </a:lnTo>
                  <a:lnTo>
                    <a:pt x="22" y="15102"/>
                  </a:lnTo>
                  <a:lnTo>
                    <a:pt x="6281" y="15093"/>
                  </a:lnTo>
                  <a:lnTo>
                    <a:pt x="62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8521950" y="4337810"/>
              <a:ext cx="45956" cy="55918"/>
            </a:xfrm>
            <a:custGeom>
              <a:avLst/>
              <a:gdLst/>
              <a:ahLst/>
              <a:cxnLst/>
              <a:rect l="l" t="t" r="r" b="b"/>
              <a:pathLst>
                <a:path w="1292" h="1572" extrusionOk="0">
                  <a:moveTo>
                    <a:pt x="1290" y="0"/>
                  </a:moveTo>
                  <a:lnTo>
                    <a:pt x="0" y="2"/>
                  </a:lnTo>
                  <a:lnTo>
                    <a:pt x="2" y="1571"/>
                  </a:lnTo>
                  <a:lnTo>
                    <a:pt x="1292" y="1569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8521666" y="3987753"/>
              <a:ext cx="46383" cy="322810"/>
            </a:xfrm>
            <a:custGeom>
              <a:avLst/>
              <a:gdLst/>
              <a:ahLst/>
              <a:cxnLst/>
              <a:rect l="l" t="t" r="r" b="b"/>
              <a:pathLst>
                <a:path w="1304" h="9075" extrusionOk="0">
                  <a:moveTo>
                    <a:pt x="1290" y="1"/>
                  </a:moveTo>
                  <a:lnTo>
                    <a:pt x="1" y="3"/>
                  </a:lnTo>
                  <a:lnTo>
                    <a:pt x="13" y="9074"/>
                  </a:lnTo>
                  <a:lnTo>
                    <a:pt x="1303" y="9072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8578364" y="4635151"/>
              <a:ext cx="64310" cy="110200"/>
            </a:xfrm>
            <a:custGeom>
              <a:avLst/>
              <a:gdLst/>
              <a:ahLst/>
              <a:cxnLst/>
              <a:rect l="l" t="t" r="r" b="b"/>
              <a:pathLst>
                <a:path w="1808" h="3098" extrusionOk="0">
                  <a:moveTo>
                    <a:pt x="1804" y="1"/>
                  </a:moveTo>
                  <a:lnTo>
                    <a:pt x="0" y="3"/>
                  </a:lnTo>
                  <a:lnTo>
                    <a:pt x="4" y="3098"/>
                  </a:lnTo>
                  <a:lnTo>
                    <a:pt x="1808" y="3095"/>
                  </a:lnTo>
                  <a:lnTo>
                    <a:pt x="1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8624960" y="4028340"/>
              <a:ext cx="191720" cy="191516"/>
            </a:xfrm>
            <a:custGeom>
              <a:avLst/>
              <a:gdLst/>
              <a:ahLst/>
              <a:cxnLst/>
              <a:rect l="l" t="t" r="r" b="b"/>
              <a:pathLst>
                <a:path w="5390" h="5384" extrusionOk="0">
                  <a:moveTo>
                    <a:pt x="2695" y="0"/>
                  </a:moveTo>
                  <a:cubicBezTo>
                    <a:pt x="2694" y="0"/>
                    <a:pt x="2692" y="0"/>
                    <a:pt x="2691" y="0"/>
                  </a:cubicBezTo>
                  <a:cubicBezTo>
                    <a:pt x="1205" y="2"/>
                    <a:pt x="1" y="1209"/>
                    <a:pt x="3" y="2696"/>
                  </a:cubicBezTo>
                  <a:cubicBezTo>
                    <a:pt x="5" y="4181"/>
                    <a:pt x="1210" y="5383"/>
                    <a:pt x="2695" y="5383"/>
                  </a:cubicBezTo>
                  <a:cubicBezTo>
                    <a:pt x="2696" y="5383"/>
                    <a:pt x="2697" y="5383"/>
                    <a:pt x="2699" y="5383"/>
                  </a:cubicBezTo>
                  <a:cubicBezTo>
                    <a:pt x="4185" y="5381"/>
                    <a:pt x="5389" y="4175"/>
                    <a:pt x="5387" y="2688"/>
                  </a:cubicBezTo>
                  <a:cubicBezTo>
                    <a:pt x="5385" y="1203"/>
                    <a:pt x="4180" y="0"/>
                    <a:pt x="2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8661739" y="4065085"/>
              <a:ext cx="122715" cy="122650"/>
            </a:xfrm>
            <a:custGeom>
              <a:avLst/>
              <a:gdLst/>
              <a:ahLst/>
              <a:cxnLst/>
              <a:rect l="l" t="t" r="r" b="b"/>
              <a:pathLst>
                <a:path w="3450" h="3448" fill="none" extrusionOk="0">
                  <a:moveTo>
                    <a:pt x="2" y="1661"/>
                  </a:moveTo>
                  <a:cubicBezTo>
                    <a:pt x="3" y="2332"/>
                    <a:pt x="408" y="2936"/>
                    <a:pt x="1028" y="3192"/>
                  </a:cubicBezTo>
                  <a:cubicBezTo>
                    <a:pt x="1647" y="3448"/>
                    <a:pt x="2360" y="3305"/>
                    <a:pt x="2835" y="2830"/>
                  </a:cubicBezTo>
                  <a:cubicBezTo>
                    <a:pt x="3308" y="2355"/>
                    <a:pt x="3449" y="1642"/>
                    <a:pt x="3192" y="1022"/>
                  </a:cubicBezTo>
                  <a:cubicBezTo>
                    <a:pt x="2934" y="403"/>
                    <a:pt x="2330" y="0"/>
                    <a:pt x="1659" y="0"/>
                  </a:cubicBezTo>
                  <a:cubicBezTo>
                    <a:pt x="742" y="1"/>
                    <a:pt x="1" y="745"/>
                    <a:pt x="2" y="1661"/>
                  </a:cubicBezTo>
                  <a:close/>
                </a:path>
              </a:pathLst>
            </a:custGeom>
            <a:solidFill>
              <a:schemeClr val="dk1"/>
            </a:solidFill>
            <a:ln w="5150" cap="flat" cmpd="sng">
              <a:solidFill>
                <a:schemeClr val="dk1"/>
              </a:solidFill>
              <a:prstDash val="solid"/>
              <a:miter lim="10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8439962" y="4621598"/>
              <a:ext cx="340970" cy="50618"/>
            </a:xfrm>
            <a:custGeom>
              <a:avLst/>
              <a:gdLst/>
              <a:ahLst/>
              <a:cxnLst/>
              <a:rect l="l" t="t" r="r" b="b"/>
              <a:pathLst>
                <a:path w="9586" h="1423" extrusionOk="0">
                  <a:moveTo>
                    <a:pt x="8928" y="0"/>
                  </a:moveTo>
                  <a:lnTo>
                    <a:pt x="655" y="11"/>
                  </a:lnTo>
                  <a:cubicBezTo>
                    <a:pt x="294" y="13"/>
                    <a:pt x="0" y="307"/>
                    <a:pt x="0" y="669"/>
                  </a:cubicBezTo>
                  <a:lnTo>
                    <a:pt x="0" y="766"/>
                  </a:lnTo>
                  <a:cubicBezTo>
                    <a:pt x="1" y="1129"/>
                    <a:pt x="295" y="1422"/>
                    <a:pt x="658" y="1422"/>
                  </a:cubicBezTo>
                  <a:lnTo>
                    <a:pt x="8931" y="1410"/>
                  </a:lnTo>
                  <a:cubicBezTo>
                    <a:pt x="9292" y="1410"/>
                    <a:pt x="9586" y="1116"/>
                    <a:pt x="9586" y="753"/>
                  </a:cubicBezTo>
                  <a:lnTo>
                    <a:pt x="9586" y="656"/>
                  </a:lnTo>
                  <a:cubicBezTo>
                    <a:pt x="9585" y="294"/>
                    <a:pt x="9291" y="0"/>
                    <a:pt x="8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6733973" y="3761163"/>
              <a:ext cx="170414" cy="713917"/>
            </a:xfrm>
            <a:custGeom>
              <a:avLst/>
              <a:gdLst/>
              <a:ahLst/>
              <a:cxnLst/>
              <a:rect l="l" t="t" r="r" b="b"/>
              <a:pathLst>
                <a:path w="4791" h="20070" extrusionOk="0">
                  <a:moveTo>
                    <a:pt x="2856" y="1"/>
                  </a:moveTo>
                  <a:lnTo>
                    <a:pt x="2856" y="1"/>
                  </a:lnTo>
                  <a:cubicBezTo>
                    <a:pt x="2221" y="6730"/>
                    <a:pt x="1269" y="13420"/>
                    <a:pt x="1" y="20069"/>
                  </a:cubicBezTo>
                  <a:lnTo>
                    <a:pt x="2157" y="19474"/>
                  </a:lnTo>
                  <a:cubicBezTo>
                    <a:pt x="4539" y="13301"/>
                    <a:pt x="4790" y="6328"/>
                    <a:pt x="2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6626517" y="3838175"/>
              <a:ext cx="184926" cy="589915"/>
            </a:xfrm>
            <a:custGeom>
              <a:avLst/>
              <a:gdLst/>
              <a:ahLst/>
              <a:cxnLst/>
              <a:rect l="l" t="t" r="r" b="b"/>
              <a:pathLst>
                <a:path w="5199" h="16584" extrusionOk="0">
                  <a:moveTo>
                    <a:pt x="2871" y="0"/>
                  </a:moveTo>
                  <a:lnTo>
                    <a:pt x="2871" y="0"/>
                  </a:lnTo>
                  <a:cubicBezTo>
                    <a:pt x="468" y="4850"/>
                    <a:pt x="1" y="10625"/>
                    <a:pt x="1591" y="15798"/>
                  </a:cubicBezTo>
                  <a:lnTo>
                    <a:pt x="3636" y="16583"/>
                  </a:lnTo>
                  <a:cubicBezTo>
                    <a:pt x="5199" y="11202"/>
                    <a:pt x="1064" y="5303"/>
                    <a:pt x="2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6793730" y="3952004"/>
              <a:ext cx="267306" cy="485051"/>
            </a:xfrm>
            <a:custGeom>
              <a:avLst/>
              <a:gdLst/>
              <a:ahLst/>
              <a:cxnLst/>
              <a:rect l="l" t="t" r="r" b="b"/>
              <a:pathLst>
                <a:path w="7515" h="13636" extrusionOk="0">
                  <a:moveTo>
                    <a:pt x="7514" y="0"/>
                  </a:moveTo>
                  <a:cubicBezTo>
                    <a:pt x="4368" y="3530"/>
                    <a:pt x="2504" y="2343"/>
                    <a:pt x="1363" y="8206"/>
                  </a:cubicBezTo>
                  <a:cubicBezTo>
                    <a:pt x="1137" y="9370"/>
                    <a:pt x="0" y="13635"/>
                    <a:pt x="1410" y="13635"/>
                  </a:cubicBezTo>
                  <a:cubicBezTo>
                    <a:pt x="1433" y="13635"/>
                    <a:pt x="1457" y="13634"/>
                    <a:pt x="1481" y="13632"/>
                  </a:cubicBezTo>
                  <a:cubicBezTo>
                    <a:pt x="3009" y="13487"/>
                    <a:pt x="3563" y="8941"/>
                    <a:pt x="4335" y="6685"/>
                  </a:cubicBezTo>
                  <a:cubicBezTo>
                    <a:pt x="5377" y="3641"/>
                    <a:pt x="6631" y="2206"/>
                    <a:pt x="7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6733083" y="3915187"/>
              <a:ext cx="171837" cy="489888"/>
            </a:xfrm>
            <a:custGeom>
              <a:avLst/>
              <a:gdLst/>
              <a:ahLst/>
              <a:cxnLst/>
              <a:rect l="l" t="t" r="r" b="b"/>
              <a:pathLst>
                <a:path w="4831" h="13772" extrusionOk="0">
                  <a:moveTo>
                    <a:pt x="1554" y="1"/>
                  </a:moveTo>
                  <a:cubicBezTo>
                    <a:pt x="1281" y="1505"/>
                    <a:pt x="1473" y="3052"/>
                    <a:pt x="1695" y="4564"/>
                  </a:cubicBezTo>
                  <a:cubicBezTo>
                    <a:pt x="1918" y="6076"/>
                    <a:pt x="2170" y="7606"/>
                    <a:pt x="2011" y="9126"/>
                  </a:cubicBezTo>
                  <a:cubicBezTo>
                    <a:pt x="1852" y="10648"/>
                    <a:pt x="1224" y="12189"/>
                    <a:pt x="1" y="13105"/>
                  </a:cubicBezTo>
                  <a:lnTo>
                    <a:pt x="2968" y="13772"/>
                  </a:lnTo>
                  <a:cubicBezTo>
                    <a:pt x="4383" y="11756"/>
                    <a:pt x="4831" y="9092"/>
                    <a:pt x="4155" y="6723"/>
                  </a:cubicBezTo>
                  <a:cubicBezTo>
                    <a:pt x="3471" y="4331"/>
                    <a:pt x="1867" y="2468"/>
                    <a:pt x="1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6568183" y="3915436"/>
              <a:ext cx="178880" cy="521831"/>
            </a:xfrm>
            <a:custGeom>
              <a:avLst/>
              <a:gdLst/>
              <a:ahLst/>
              <a:cxnLst/>
              <a:rect l="l" t="t" r="r" b="b"/>
              <a:pathLst>
                <a:path w="5029" h="14670" extrusionOk="0">
                  <a:moveTo>
                    <a:pt x="1446" y="1"/>
                  </a:moveTo>
                  <a:lnTo>
                    <a:pt x="1446" y="1"/>
                  </a:lnTo>
                  <a:cubicBezTo>
                    <a:pt x="1" y="6104"/>
                    <a:pt x="1119" y="10874"/>
                    <a:pt x="3170" y="14670"/>
                  </a:cubicBezTo>
                  <a:lnTo>
                    <a:pt x="5029" y="14378"/>
                  </a:lnTo>
                  <a:cubicBezTo>
                    <a:pt x="5029" y="14378"/>
                    <a:pt x="2903" y="4124"/>
                    <a:pt x="1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6607238" y="4337206"/>
              <a:ext cx="313902" cy="290120"/>
            </a:xfrm>
            <a:custGeom>
              <a:avLst/>
              <a:gdLst/>
              <a:ahLst/>
              <a:cxnLst/>
              <a:rect l="l" t="t" r="r" b="b"/>
              <a:pathLst>
                <a:path w="8825" h="8156" extrusionOk="0">
                  <a:moveTo>
                    <a:pt x="8243" y="1"/>
                  </a:moveTo>
                  <a:cubicBezTo>
                    <a:pt x="8243" y="1"/>
                    <a:pt x="8242" y="1"/>
                    <a:pt x="8242" y="1"/>
                  </a:cubicBezTo>
                  <a:lnTo>
                    <a:pt x="577" y="11"/>
                  </a:lnTo>
                  <a:cubicBezTo>
                    <a:pt x="251" y="11"/>
                    <a:pt x="0" y="297"/>
                    <a:pt x="43" y="619"/>
                  </a:cubicBezTo>
                  <a:lnTo>
                    <a:pt x="968" y="7683"/>
                  </a:lnTo>
                  <a:cubicBezTo>
                    <a:pt x="1003" y="7953"/>
                    <a:pt x="1232" y="8155"/>
                    <a:pt x="1503" y="8155"/>
                  </a:cubicBezTo>
                  <a:lnTo>
                    <a:pt x="7154" y="8148"/>
                  </a:lnTo>
                  <a:cubicBezTo>
                    <a:pt x="7419" y="8146"/>
                    <a:pt x="7645" y="7953"/>
                    <a:pt x="7685" y="7690"/>
                  </a:cubicBezTo>
                  <a:lnTo>
                    <a:pt x="8175" y="4500"/>
                  </a:lnTo>
                  <a:lnTo>
                    <a:pt x="8774" y="620"/>
                  </a:lnTo>
                  <a:cubicBezTo>
                    <a:pt x="8824" y="294"/>
                    <a:pt x="8572" y="1"/>
                    <a:pt x="8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5554449" y="4699108"/>
              <a:ext cx="710574" cy="338888"/>
            </a:xfrm>
            <a:custGeom>
              <a:avLst/>
              <a:gdLst/>
              <a:ahLst/>
              <a:cxnLst/>
              <a:rect l="l" t="t" r="r" b="b"/>
              <a:pathLst>
                <a:path w="19977" h="9527" extrusionOk="0">
                  <a:moveTo>
                    <a:pt x="13996" y="1732"/>
                  </a:moveTo>
                  <a:lnTo>
                    <a:pt x="14005" y="7784"/>
                  </a:lnTo>
                  <a:lnTo>
                    <a:pt x="2016" y="7800"/>
                  </a:lnTo>
                  <a:lnTo>
                    <a:pt x="2007" y="1749"/>
                  </a:lnTo>
                  <a:lnTo>
                    <a:pt x="13996" y="1732"/>
                  </a:lnTo>
                  <a:close/>
                  <a:moveTo>
                    <a:pt x="19964" y="0"/>
                  </a:moveTo>
                  <a:lnTo>
                    <a:pt x="0" y="28"/>
                  </a:lnTo>
                  <a:lnTo>
                    <a:pt x="13" y="9527"/>
                  </a:lnTo>
                  <a:lnTo>
                    <a:pt x="19977" y="9499"/>
                  </a:lnTo>
                  <a:lnTo>
                    <a:pt x="19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5686768" y="4593213"/>
              <a:ext cx="116526" cy="401992"/>
            </a:xfrm>
            <a:custGeom>
              <a:avLst/>
              <a:gdLst/>
              <a:ahLst/>
              <a:cxnLst/>
              <a:rect l="l" t="t" r="r" b="b"/>
              <a:pathLst>
                <a:path w="3276" h="11301" extrusionOk="0">
                  <a:moveTo>
                    <a:pt x="2678" y="1"/>
                  </a:moveTo>
                  <a:lnTo>
                    <a:pt x="597" y="3"/>
                  </a:lnTo>
                  <a:cubicBezTo>
                    <a:pt x="268" y="4"/>
                    <a:pt x="0" y="272"/>
                    <a:pt x="1" y="601"/>
                  </a:cubicBezTo>
                  <a:cubicBezTo>
                    <a:pt x="1" y="930"/>
                    <a:pt x="268" y="1197"/>
                    <a:pt x="596" y="1197"/>
                  </a:cubicBezTo>
                  <a:cubicBezTo>
                    <a:pt x="597" y="1197"/>
                    <a:pt x="598" y="1197"/>
                    <a:pt x="598" y="1197"/>
                  </a:cubicBezTo>
                  <a:lnTo>
                    <a:pt x="673" y="1197"/>
                  </a:lnTo>
                  <a:lnTo>
                    <a:pt x="685" y="10336"/>
                  </a:lnTo>
                  <a:cubicBezTo>
                    <a:pt x="686" y="10870"/>
                    <a:pt x="1118" y="11301"/>
                    <a:pt x="1651" y="11301"/>
                  </a:cubicBezTo>
                  <a:cubicBezTo>
                    <a:pt x="1652" y="11301"/>
                    <a:pt x="1653" y="11301"/>
                    <a:pt x="1653" y="11301"/>
                  </a:cubicBezTo>
                  <a:cubicBezTo>
                    <a:pt x="2187" y="11301"/>
                    <a:pt x="2620" y="10867"/>
                    <a:pt x="2618" y="10333"/>
                  </a:cubicBezTo>
                  <a:lnTo>
                    <a:pt x="2606" y="1195"/>
                  </a:lnTo>
                  <a:lnTo>
                    <a:pt x="2680" y="1195"/>
                  </a:lnTo>
                  <a:cubicBezTo>
                    <a:pt x="3010" y="1195"/>
                    <a:pt x="3276" y="928"/>
                    <a:pt x="3276" y="598"/>
                  </a:cubicBezTo>
                  <a:cubicBezTo>
                    <a:pt x="3276" y="268"/>
                    <a:pt x="3007" y="1"/>
                    <a:pt x="2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5827232" y="4593035"/>
              <a:ext cx="116846" cy="402419"/>
            </a:xfrm>
            <a:custGeom>
              <a:avLst/>
              <a:gdLst/>
              <a:ahLst/>
              <a:cxnLst/>
              <a:rect l="l" t="t" r="r" b="b"/>
              <a:pathLst>
                <a:path w="3285" h="11313" extrusionOk="0">
                  <a:moveTo>
                    <a:pt x="2688" y="0"/>
                  </a:moveTo>
                  <a:cubicBezTo>
                    <a:pt x="2684" y="0"/>
                    <a:pt x="2681" y="0"/>
                    <a:pt x="2678" y="1"/>
                  </a:cubicBezTo>
                  <a:lnTo>
                    <a:pt x="597" y="3"/>
                  </a:lnTo>
                  <a:cubicBezTo>
                    <a:pt x="268" y="4"/>
                    <a:pt x="0" y="271"/>
                    <a:pt x="2" y="601"/>
                  </a:cubicBezTo>
                  <a:cubicBezTo>
                    <a:pt x="2" y="931"/>
                    <a:pt x="269" y="1197"/>
                    <a:pt x="599" y="1197"/>
                  </a:cubicBezTo>
                  <a:lnTo>
                    <a:pt x="672" y="1197"/>
                  </a:lnTo>
                  <a:lnTo>
                    <a:pt x="685" y="10335"/>
                  </a:lnTo>
                  <a:cubicBezTo>
                    <a:pt x="680" y="10873"/>
                    <a:pt x="1115" y="11312"/>
                    <a:pt x="1654" y="11312"/>
                  </a:cubicBezTo>
                  <a:cubicBezTo>
                    <a:pt x="2191" y="11311"/>
                    <a:pt x="2625" y="10871"/>
                    <a:pt x="2619" y="10333"/>
                  </a:cubicBezTo>
                  <a:lnTo>
                    <a:pt x="2605" y="1195"/>
                  </a:lnTo>
                  <a:lnTo>
                    <a:pt x="2679" y="1195"/>
                  </a:lnTo>
                  <a:cubicBezTo>
                    <a:pt x="2682" y="1195"/>
                    <a:pt x="2684" y="1195"/>
                    <a:pt x="2687" y="1195"/>
                  </a:cubicBezTo>
                  <a:cubicBezTo>
                    <a:pt x="3017" y="1195"/>
                    <a:pt x="3285" y="927"/>
                    <a:pt x="3285" y="596"/>
                  </a:cubicBezTo>
                  <a:cubicBezTo>
                    <a:pt x="3284" y="267"/>
                    <a:pt x="3016" y="0"/>
                    <a:pt x="2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5967696" y="4592821"/>
              <a:ext cx="116846" cy="401600"/>
            </a:xfrm>
            <a:custGeom>
              <a:avLst/>
              <a:gdLst/>
              <a:ahLst/>
              <a:cxnLst/>
              <a:rect l="l" t="t" r="r" b="b"/>
              <a:pathLst>
                <a:path w="3285" h="11290" extrusionOk="0">
                  <a:moveTo>
                    <a:pt x="2688" y="1"/>
                  </a:moveTo>
                  <a:cubicBezTo>
                    <a:pt x="2685" y="1"/>
                    <a:pt x="2681" y="1"/>
                    <a:pt x="2678" y="1"/>
                  </a:cubicBezTo>
                  <a:lnTo>
                    <a:pt x="597" y="4"/>
                  </a:lnTo>
                  <a:cubicBezTo>
                    <a:pt x="268" y="4"/>
                    <a:pt x="1" y="272"/>
                    <a:pt x="1" y="601"/>
                  </a:cubicBezTo>
                  <a:cubicBezTo>
                    <a:pt x="2" y="930"/>
                    <a:pt x="268" y="1197"/>
                    <a:pt x="597" y="1197"/>
                  </a:cubicBezTo>
                  <a:cubicBezTo>
                    <a:pt x="597" y="1197"/>
                    <a:pt x="598" y="1197"/>
                    <a:pt x="599" y="1197"/>
                  </a:cubicBezTo>
                  <a:lnTo>
                    <a:pt x="672" y="1197"/>
                  </a:lnTo>
                  <a:lnTo>
                    <a:pt x="685" y="10336"/>
                  </a:lnTo>
                  <a:cubicBezTo>
                    <a:pt x="692" y="10865"/>
                    <a:pt x="1123" y="11290"/>
                    <a:pt x="1653" y="11290"/>
                  </a:cubicBezTo>
                  <a:cubicBezTo>
                    <a:pt x="2182" y="11289"/>
                    <a:pt x="2612" y="10863"/>
                    <a:pt x="2618" y="10332"/>
                  </a:cubicBezTo>
                  <a:lnTo>
                    <a:pt x="2606" y="1194"/>
                  </a:lnTo>
                  <a:lnTo>
                    <a:pt x="2679" y="1194"/>
                  </a:lnTo>
                  <a:cubicBezTo>
                    <a:pt x="2682" y="1194"/>
                    <a:pt x="2686" y="1194"/>
                    <a:pt x="2689" y="1194"/>
                  </a:cubicBezTo>
                  <a:cubicBezTo>
                    <a:pt x="3017" y="1194"/>
                    <a:pt x="3285" y="927"/>
                    <a:pt x="3284" y="597"/>
                  </a:cubicBezTo>
                  <a:cubicBezTo>
                    <a:pt x="3284" y="267"/>
                    <a:pt x="3016" y="1"/>
                    <a:pt x="2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5710635" y="4668481"/>
              <a:ext cx="69859" cy="327754"/>
            </a:xfrm>
            <a:custGeom>
              <a:avLst/>
              <a:gdLst/>
              <a:ahLst/>
              <a:cxnLst/>
              <a:rect l="l" t="t" r="r" b="b"/>
              <a:pathLst>
                <a:path w="1964" h="9214" extrusionOk="0">
                  <a:moveTo>
                    <a:pt x="1935" y="0"/>
                  </a:moveTo>
                  <a:lnTo>
                    <a:pt x="5" y="4"/>
                  </a:lnTo>
                  <a:lnTo>
                    <a:pt x="16" y="8221"/>
                  </a:lnTo>
                  <a:cubicBezTo>
                    <a:pt x="1" y="8764"/>
                    <a:pt x="439" y="9213"/>
                    <a:pt x="983" y="9213"/>
                  </a:cubicBezTo>
                  <a:cubicBezTo>
                    <a:pt x="1528" y="9212"/>
                    <a:pt x="1964" y="8762"/>
                    <a:pt x="1947" y="821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5686768" y="4593213"/>
              <a:ext cx="116526" cy="402027"/>
            </a:xfrm>
            <a:custGeom>
              <a:avLst/>
              <a:gdLst/>
              <a:ahLst/>
              <a:cxnLst/>
              <a:rect l="l" t="t" r="r" b="b"/>
              <a:pathLst>
                <a:path w="3276" h="11302" fill="none" extrusionOk="0">
                  <a:moveTo>
                    <a:pt x="2678" y="1"/>
                  </a:moveTo>
                  <a:lnTo>
                    <a:pt x="597" y="3"/>
                  </a:lnTo>
                  <a:cubicBezTo>
                    <a:pt x="268" y="4"/>
                    <a:pt x="0" y="272"/>
                    <a:pt x="1" y="601"/>
                  </a:cubicBezTo>
                  <a:cubicBezTo>
                    <a:pt x="1" y="931"/>
                    <a:pt x="269" y="1198"/>
                    <a:pt x="598" y="1197"/>
                  </a:cubicBezTo>
                  <a:lnTo>
                    <a:pt x="673" y="1197"/>
                  </a:lnTo>
                  <a:lnTo>
                    <a:pt x="685" y="10336"/>
                  </a:lnTo>
                  <a:cubicBezTo>
                    <a:pt x="686" y="10870"/>
                    <a:pt x="1119" y="11302"/>
                    <a:pt x="1653" y="11301"/>
                  </a:cubicBezTo>
                  <a:cubicBezTo>
                    <a:pt x="2187" y="11301"/>
                    <a:pt x="2620" y="10867"/>
                    <a:pt x="2618" y="10333"/>
                  </a:cubicBezTo>
                  <a:lnTo>
                    <a:pt x="2606" y="1195"/>
                  </a:lnTo>
                  <a:lnTo>
                    <a:pt x="2680" y="1195"/>
                  </a:lnTo>
                  <a:cubicBezTo>
                    <a:pt x="3010" y="1195"/>
                    <a:pt x="3276" y="928"/>
                    <a:pt x="3276" y="598"/>
                  </a:cubicBezTo>
                  <a:cubicBezTo>
                    <a:pt x="3276" y="268"/>
                    <a:pt x="3007" y="1"/>
                    <a:pt x="2678" y="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5851455" y="4837374"/>
              <a:ext cx="68934" cy="157652"/>
            </a:xfrm>
            <a:custGeom>
              <a:avLst/>
              <a:gdLst/>
              <a:ahLst/>
              <a:cxnLst/>
              <a:rect l="l" t="t" r="r" b="b"/>
              <a:pathLst>
                <a:path w="1938" h="4432" extrusionOk="0">
                  <a:moveTo>
                    <a:pt x="1932" y="0"/>
                  </a:moveTo>
                  <a:lnTo>
                    <a:pt x="1" y="2"/>
                  </a:lnTo>
                  <a:lnTo>
                    <a:pt x="5" y="3467"/>
                  </a:lnTo>
                  <a:cubicBezTo>
                    <a:pt x="6" y="4000"/>
                    <a:pt x="438" y="4431"/>
                    <a:pt x="970" y="4431"/>
                  </a:cubicBezTo>
                  <a:cubicBezTo>
                    <a:pt x="971" y="4431"/>
                    <a:pt x="972" y="4431"/>
                    <a:pt x="973" y="4431"/>
                  </a:cubicBezTo>
                  <a:cubicBezTo>
                    <a:pt x="1506" y="4430"/>
                    <a:pt x="1938" y="3997"/>
                    <a:pt x="1937" y="3464"/>
                  </a:cubicBezTo>
                  <a:lnTo>
                    <a:pt x="19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5827232" y="4592857"/>
              <a:ext cx="116846" cy="402596"/>
            </a:xfrm>
            <a:custGeom>
              <a:avLst/>
              <a:gdLst/>
              <a:ahLst/>
              <a:cxnLst/>
              <a:rect l="l" t="t" r="r" b="b"/>
              <a:pathLst>
                <a:path w="3285" h="11318" fill="none" extrusionOk="0">
                  <a:moveTo>
                    <a:pt x="2678" y="6"/>
                  </a:moveTo>
                  <a:lnTo>
                    <a:pt x="597" y="8"/>
                  </a:lnTo>
                  <a:cubicBezTo>
                    <a:pt x="268" y="9"/>
                    <a:pt x="0" y="276"/>
                    <a:pt x="2" y="606"/>
                  </a:cubicBezTo>
                  <a:cubicBezTo>
                    <a:pt x="2" y="936"/>
                    <a:pt x="269" y="1202"/>
                    <a:pt x="599" y="1202"/>
                  </a:cubicBezTo>
                  <a:lnTo>
                    <a:pt x="672" y="1202"/>
                  </a:lnTo>
                  <a:lnTo>
                    <a:pt x="685" y="10340"/>
                  </a:lnTo>
                  <a:cubicBezTo>
                    <a:pt x="680" y="10878"/>
                    <a:pt x="1115" y="11317"/>
                    <a:pt x="1654" y="11317"/>
                  </a:cubicBezTo>
                  <a:cubicBezTo>
                    <a:pt x="2191" y="11316"/>
                    <a:pt x="2625" y="10876"/>
                    <a:pt x="2619" y="10338"/>
                  </a:cubicBezTo>
                  <a:lnTo>
                    <a:pt x="2605" y="1200"/>
                  </a:lnTo>
                  <a:lnTo>
                    <a:pt x="2679" y="1200"/>
                  </a:lnTo>
                  <a:cubicBezTo>
                    <a:pt x="3013" y="1204"/>
                    <a:pt x="3285" y="934"/>
                    <a:pt x="3285" y="601"/>
                  </a:cubicBezTo>
                  <a:cubicBezTo>
                    <a:pt x="3284" y="268"/>
                    <a:pt x="3011" y="0"/>
                    <a:pt x="2678" y="6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5991777" y="4738842"/>
              <a:ext cx="69041" cy="255580"/>
            </a:xfrm>
            <a:custGeom>
              <a:avLst/>
              <a:gdLst/>
              <a:ahLst/>
              <a:cxnLst/>
              <a:rect l="l" t="t" r="r" b="b"/>
              <a:pathLst>
                <a:path w="1941" h="7185" extrusionOk="0">
                  <a:moveTo>
                    <a:pt x="1932" y="1"/>
                  </a:moveTo>
                  <a:lnTo>
                    <a:pt x="1" y="3"/>
                  </a:lnTo>
                  <a:lnTo>
                    <a:pt x="9" y="6232"/>
                  </a:lnTo>
                  <a:cubicBezTo>
                    <a:pt x="16" y="6761"/>
                    <a:pt x="448" y="7185"/>
                    <a:pt x="977" y="7185"/>
                  </a:cubicBezTo>
                  <a:cubicBezTo>
                    <a:pt x="1505" y="7184"/>
                    <a:pt x="1935" y="6758"/>
                    <a:pt x="1941" y="6228"/>
                  </a:cubicBezTo>
                  <a:lnTo>
                    <a:pt x="1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5967696" y="4592643"/>
              <a:ext cx="116846" cy="401778"/>
            </a:xfrm>
            <a:custGeom>
              <a:avLst/>
              <a:gdLst/>
              <a:ahLst/>
              <a:cxnLst/>
              <a:rect l="l" t="t" r="r" b="b"/>
              <a:pathLst>
                <a:path w="3285" h="11295" fill="none" extrusionOk="0">
                  <a:moveTo>
                    <a:pt x="2678" y="6"/>
                  </a:moveTo>
                  <a:lnTo>
                    <a:pt x="597" y="9"/>
                  </a:lnTo>
                  <a:cubicBezTo>
                    <a:pt x="268" y="9"/>
                    <a:pt x="1" y="277"/>
                    <a:pt x="1" y="606"/>
                  </a:cubicBezTo>
                  <a:cubicBezTo>
                    <a:pt x="2" y="936"/>
                    <a:pt x="269" y="1203"/>
                    <a:pt x="599" y="1202"/>
                  </a:cubicBezTo>
                  <a:lnTo>
                    <a:pt x="672" y="1202"/>
                  </a:lnTo>
                  <a:lnTo>
                    <a:pt x="685" y="10341"/>
                  </a:lnTo>
                  <a:cubicBezTo>
                    <a:pt x="692" y="10870"/>
                    <a:pt x="1123" y="11295"/>
                    <a:pt x="1653" y="11295"/>
                  </a:cubicBezTo>
                  <a:cubicBezTo>
                    <a:pt x="2182" y="11294"/>
                    <a:pt x="2612" y="10868"/>
                    <a:pt x="2618" y="10337"/>
                  </a:cubicBezTo>
                  <a:lnTo>
                    <a:pt x="2606" y="1199"/>
                  </a:lnTo>
                  <a:lnTo>
                    <a:pt x="2679" y="1199"/>
                  </a:lnTo>
                  <a:cubicBezTo>
                    <a:pt x="3012" y="1204"/>
                    <a:pt x="3285" y="935"/>
                    <a:pt x="3284" y="602"/>
                  </a:cubicBezTo>
                  <a:cubicBezTo>
                    <a:pt x="3284" y="269"/>
                    <a:pt x="3011" y="1"/>
                    <a:pt x="2678" y="6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5554449" y="4699251"/>
              <a:ext cx="569612" cy="338746"/>
            </a:xfrm>
            <a:custGeom>
              <a:avLst/>
              <a:gdLst/>
              <a:ahLst/>
              <a:cxnLst/>
              <a:rect l="l" t="t" r="r" b="b"/>
              <a:pathLst>
                <a:path w="16014" h="9523" extrusionOk="0">
                  <a:moveTo>
                    <a:pt x="13996" y="1728"/>
                  </a:moveTo>
                  <a:lnTo>
                    <a:pt x="14005" y="7780"/>
                  </a:lnTo>
                  <a:lnTo>
                    <a:pt x="2016" y="7796"/>
                  </a:lnTo>
                  <a:lnTo>
                    <a:pt x="2007" y="1745"/>
                  </a:lnTo>
                  <a:lnTo>
                    <a:pt x="13996" y="1728"/>
                  </a:lnTo>
                  <a:close/>
                  <a:moveTo>
                    <a:pt x="15999" y="1"/>
                  </a:moveTo>
                  <a:lnTo>
                    <a:pt x="0" y="24"/>
                  </a:lnTo>
                  <a:lnTo>
                    <a:pt x="13" y="9523"/>
                  </a:lnTo>
                  <a:lnTo>
                    <a:pt x="16014" y="9501"/>
                  </a:lnTo>
                  <a:lnTo>
                    <a:pt x="159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6239555" y="4622274"/>
              <a:ext cx="820022" cy="188848"/>
            </a:xfrm>
            <a:custGeom>
              <a:avLst/>
              <a:gdLst/>
              <a:ahLst/>
              <a:cxnLst/>
              <a:rect l="l" t="t" r="r" b="b"/>
              <a:pathLst>
                <a:path w="23054" h="5309" extrusionOk="0">
                  <a:moveTo>
                    <a:pt x="20928" y="0"/>
                  </a:moveTo>
                  <a:cubicBezTo>
                    <a:pt x="20927" y="0"/>
                    <a:pt x="20925" y="0"/>
                    <a:pt x="20924" y="0"/>
                  </a:cubicBezTo>
                  <a:lnTo>
                    <a:pt x="1" y="29"/>
                  </a:lnTo>
                  <a:lnTo>
                    <a:pt x="7" y="5309"/>
                  </a:lnTo>
                  <a:lnTo>
                    <a:pt x="20930" y="5279"/>
                  </a:lnTo>
                  <a:cubicBezTo>
                    <a:pt x="22104" y="5278"/>
                    <a:pt x="23053" y="4326"/>
                    <a:pt x="23052" y="3154"/>
                  </a:cubicBezTo>
                  <a:lnTo>
                    <a:pt x="23050" y="2121"/>
                  </a:lnTo>
                  <a:cubicBezTo>
                    <a:pt x="23049" y="949"/>
                    <a:pt x="22099" y="0"/>
                    <a:pt x="20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6239519" y="4622843"/>
              <a:ext cx="387495" cy="188279"/>
            </a:xfrm>
            <a:custGeom>
              <a:avLst/>
              <a:gdLst/>
              <a:ahLst/>
              <a:cxnLst/>
              <a:rect l="l" t="t" r="r" b="b"/>
              <a:pathLst>
                <a:path w="10894" h="5293" extrusionOk="0">
                  <a:moveTo>
                    <a:pt x="8768" y="1"/>
                  </a:moveTo>
                  <a:cubicBezTo>
                    <a:pt x="8767" y="1"/>
                    <a:pt x="8766" y="1"/>
                    <a:pt x="8764" y="1"/>
                  </a:cubicBezTo>
                  <a:lnTo>
                    <a:pt x="1" y="13"/>
                  </a:lnTo>
                  <a:lnTo>
                    <a:pt x="8" y="5293"/>
                  </a:lnTo>
                  <a:lnTo>
                    <a:pt x="8772" y="5281"/>
                  </a:lnTo>
                  <a:cubicBezTo>
                    <a:pt x="9944" y="5280"/>
                    <a:pt x="10894" y="4328"/>
                    <a:pt x="10892" y="3154"/>
                  </a:cubicBezTo>
                  <a:lnTo>
                    <a:pt x="10890" y="2121"/>
                  </a:lnTo>
                  <a:cubicBezTo>
                    <a:pt x="10889" y="949"/>
                    <a:pt x="9940" y="1"/>
                    <a:pt x="8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6239093" y="4652617"/>
              <a:ext cx="353989" cy="128768"/>
            </a:xfrm>
            <a:custGeom>
              <a:avLst/>
              <a:gdLst/>
              <a:ahLst/>
              <a:cxnLst/>
              <a:rect l="l" t="t" r="r" b="b"/>
              <a:pathLst>
                <a:path w="9952" h="3620" extrusionOk="0">
                  <a:moveTo>
                    <a:pt x="8499" y="0"/>
                  </a:moveTo>
                  <a:cubicBezTo>
                    <a:pt x="8498" y="0"/>
                    <a:pt x="8498" y="0"/>
                    <a:pt x="8497" y="0"/>
                  </a:cubicBezTo>
                  <a:lnTo>
                    <a:pt x="0" y="13"/>
                  </a:lnTo>
                  <a:lnTo>
                    <a:pt x="5" y="3620"/>
                  </a:lnTo>
                  <a:lnTo>
                    <a:pt x="8501" y="3608"/>
                  </a:lnTo>
                  <a:cubicBezTo>
                    <a:pt x="9303" y="3607"/>
                    <a:pt x="9952" y="2956"/>
                    <a:pt x="9949" y="2155"/>
                  </a:cubicBezTo>
                  <a:lnTo>
                    <a:pt x="9949" y="1449"/>
                  </a:lnTo>
                  <a:cubicBezTo>
                    <a:pt x="9948" y="649"/>
                    <a:pt x="9299" y="0"/>
                    <a:pt x="8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6241583" y="4678797"/>
              <a:ext cx="324608" cy="26109"/>
            </a:xfrm>
            <a:custGeom>
              <a:avLst/>
              <a:gdLst/>
              <a:ahLst/>
              <a:cxnLst/>
              <a:rect l="l" t="t" r="r" b="b"/>
              <a:pathLst>
                <a:path w="9126" h="734" extrusionOk="0">
                  <a:moveTo>
                    <a:pt x="3205" y="19"/>
                  </a:moveTo>
                  <a:cubicBezTo>
                    <a:pt x="2911" y="19"/>
                    <a:pt x="2617" y="23"/>
                    <a:pt x="2323" y="33"/>
                  </a:cubicBezTo>
                  <a:cubicBezTo>
                    <a:pt x="1598" y="60"/>
                    <a:pt x="796" y="1"/>
                    <a:pt x="98" y="255"/>
                  </a:cubicBezTo>
                  <a:cubicBezTo>
                    <a:pt x="1" y="290"/>
                    <a:pt x="1" y="451"/>
                    <a:pt x="98" y="487"/>
                  </a:cubicBezTo>
                  <a:cubicBezTo>
                    <a:pt x="781" y="733"/>
                    <a:pt x="1553" y="672"/>
                    <a:pt x="2261" y="698"/>
                  </a:cubicBezTo>
                  <a:cubicBezTo>
                    <a:pt x="2547" y="709"/>
                    <a:pt x="2835" y="712"/>
                    <a:pt x="3122" y="712"/>
                  </a:cubicBezTo>
                  <a:cubicBezTo>
                    <a:pt x="3610" y="712"/>
                    <a:pt x="4099" y="702"/>
                    <a:pt x="4586" y="694"/>
                  </a:cubicBezTo>
                  <a:cubicBezTo>
                    <a:pt x="5341" y="684"/>
                    <a:pt x="6096" y="691"/>
                    <a:pt x="6848" y="612"/>
                  </a:cubicBezTo>
                  <a:cubicBezTo>
                    <a:pt x="7225" y="574"/>
                    <a:pt x="7601" y="563"/>
                    <a:pt x="7979" y="547"/>
                  </a:cubicBezTo>
                  <a:cubicBezTo>
                    <a:pt x="8167" y="541"/>
                    <a:pt x="8357" y="539"/>
                    <a:pt x="8545" y="534"/>
                  </a:cubicBezTo>
                  <a:cubicBezTo>
                    <a:pt x="8727" y="530"/>
                    <a:pt x="8885" y="468"/>
                    <a:pt x="9063" y="431"/>
                  </a:cubicBezTo>
                  <a:cubicBezTo>
                    <a:pt x="9126" y="418"/>
                    <a:pt x="9125" y="299"/>
                    <a:pt x="9063" y="285"/>
                  </a:cubicBezTo>
                  <a:cubicBezTo>
                    <a:pt x="8714" y="212"/>
                    <a:pt x="8401" y="186"/>
                    <a:pt x="8042" y="174"/>
                  </a:cubicBezTo>
                  <a:cubicBezTo>
                    <a:pt x="7664" y="161"/>
                    <a:pt x="7286" y="154"/>
                    <a:pt x="6911" y="116"/>
                  </a:cubicBezTo>
                  <a:cubicBezTo>
                    <a:pt x="6136" y="38"/>
                    <a:pt x="5362" y="43"/>
                    <a:pt x="4585" y="33"/>
                  </a:cubicBezTo>
                  <a:cubicBezTo>
                    <a:pt x="4126" y="28"/>
                    <a:pt x="3666" y="19"/>
                    <a:pt x="3205" y="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6242365" y="4730304"/>
              <a:ext cx="343282" cy="23940"/>
            </a:xfrm>
            <a:custGeom>
              <a:avLst/>
              <a:gdLst/>
              <a:ahLst/>
              <a:cxnLst/>
              <a:rect l="l" t="t" r="r" b="b"/>
              <a:pathLst>
                <a:path w="9651" h="673" extrusionOk="0">
                  <a:moveTo>
                    <a:pt x="1430" y="0"/>
                  </a:moveTo>
                  <a:cubicBezTo>
                    <a:pt x="1012" y="0"/>
                    <a:pt x="595" y="20"/>
                    <a:pt x="197" y="107"/>
                  </a:cubicBezTo>
                  <a:cubicBezTo>
                    <a:pt x="0" y="150"/>
                    <a:pt x="2" y="529"/>
                    <a:pt x="197" y="570"/>
                  </a:cubicBezTo>
                  <a:cubicBezTo>
                    <a:pt x="581" y="653"/>
                    <a:pt x="983" y="673"/>
                    <a:pt x="1385" y="673"/>
                  </a:cubicBezTo>
                  <a:cubicBezTo>
                    <a:pt x="1747" y="673"/>
                    <a:pt x="2108" y="657"/>
                    <a:pt x="2459" y="657"/>
                  </a:cubicBezTo>
                  <a:cubicBezTo>
                    <a:pt x="2480" y="657"/>
                    <a:pt x="2501" y="657"/>
                    <a:pt x="2522" y="657"/>
                  </a:cubicBezTo>
                  <a:cubicBezTo>
                    <a:pt x="3096" y="660"/>
                    <a:pt x="3670" y="663"/>
                    <a:pt x="4243" y="663"/>
                  </a:cubicBezTo>
                  <a:cubicBezTo>
                    <a:pt x="4470" y="663"/>
                    <a:pt x="4697" y="662"/>
                    <a:pt x="4923" y="661"/>
                  </a:cubicBezTo>
                  <a:lnTo>
                    <a:pt x="7261" y="650"/>
                  </a:lnTo>
                  <a:cubicBezTo>
                    <a:pt x="7662" y="649"/>
                    <a:pt x="8062" y="645"/>
                    <a:pt x="8462" y="639"/>
                  </a:cubicBezTo>
                  <a:cubicBezTo>
                    <a:pt x="8817" y="634"/>
                    <a:pt x="9221" y="660"/>
                    <a:pt x="9549" y="484"/>
                  </a:cubicBezTo>
                  <a:cubicBezTo>
                    <a:pt x="9650" y="429"/>
                    <a:pt x="9650" y="223"/>
                    <a:pt x="9549" y="168"/>
                  </a:cubicBezTo>
                  <a:cubicBezTo>
                    <a:pt x="9239" y="3"/>
                    <a:pt x="8859" y="22"/>
                    <a:pt x="8525" y="17"/>
                  </a:cubicBezTo>
                  <a:cubicBezTo>
                    <a:pt x="8124" y="12"/>
                    <a:pt x="7725" y="9"/>
                    <a:pt x="7325" y="9"/>
                  </a:cubicBezTo>
                  <a:cubicBezTo>
                    <a:pt x="6524" y="6"/>
                    <a:pt x="5723" y="5"/>
                    <a:pt x="4923" y="4"/>
                  </a:cubicBezTo>
                  <a:cubicBezTo>
                    <a:pt x="4819" y="4"/>
                    <a:pt x="4715" y="4"/>
                    <a:pt x="4610" y="4"/>
                  </a:cubicBezTo>
                  <a:cubicBezTo>
                    <a:pt x="3936" y="4"/>
                    <a:pt x="3260" y="9"/>
                    <a:pt x="2586" y="15"/>
                  </a:cubicBezTo>
                  <a:cubicBezTo>
                    <a:pt x="2559" y="15"/>
                    <a:pt x="2533" y="15"/>
                    <a:pt x="2506" y="15"/>
                  </a:cubicBezTo>
                  <a:cubicBezTo>
                    <a:pt x="2155" y="15"/>
                    <a:pt x="1792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6167206" y="4810055"/>
              <a:ext cx="927620" cy="225914"/>
            </a:xfrm>
            <a:custGeom>
              <a:avLst/>
              <a:gdLst/>
              <a:ahLst/>
              <a:cxnLst/>
              <a:rect l="l" t="t" r="r" b="b"/>
              <a:pathLst>
                <a:path w="26079" h="6351" extrusionOk="0">
                  <a:moveTo>
                    <a:pt x="23535" y="0"/>
                  </a:moveTo>
                  <a:cubicBezTo>
                    <a:pt x="23534" y="0"/>
                    <a:pt x="23532" y="0"/>
                    <a:pt x="23531" y="0"/>
                  </a:cubicBezTo>
                  <a:lnTo>
                    <a:pt x="0" y="33"/>
                  </a:lnTo>
                  <a:lnTo>
                    <a:pt x="9" y="6351"/>
                  </a:lnTo>
                  <a:lnTo>
                    <a:pt x="23540" y="6318"/>
                  </a:lnTo>
                  <a:cubicBezTo>
                    <a:pt x="24943" y="6315"/>
                    <a:pt x="26079" y="5177"/>
                    <a:pt x="26077" y="3774"/>
                  </a:cubicBezTo>
                  <a:lnTo>
                    <a:pt x="26074" y="2537"/>
                  </a:lnTo>
                  <a:cubicBezTo>
                    <a:pt x="26073" y="1135"/>
                    <a:pt x="24936" y="0"/>
                    <a:pt x="2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6167206" y="4810625"/>
              <a:ext cx="495093" cy="225344"/>
            </a:xfrm>
            <a:custGeom>
              <a:avLst/>
              <a:gdLst/>
              <a:ahLst/>
              <a:cxnLst/>
              <a:rect l="l" t="t" r="r" b="b"/>
              <a:pathLst>
                <a:path w="13919" h="6335" extrusionOk="0">
                  <a:moveTo>
                    <a:pt x="11373" y="1"/>
                  </a:moveTo>
                  <a:cubicBezTo>
                    <a:pt x="11373" y="1"/>
                    <a:pt x="11372" y="1"/>
                    <a:pt x="11371" y="1"/>
                  </a:cubicBezTo>
                  <a:lnTo>
                    <a:pt x="0" y="17"/>
                  </a:lnTo>
                  <a:lnTo>
                    <a:pt x="9" y="6335"/>
                  </a:lnTo>
                  <a:lnTo>
                    <a:pt x="11380" y="6318"/>
                  </a:lnTo>
                  <a:cubicBezTo>
                    <a:pt x="12782" y="6317"/>
                    <a:pt x="13918" y="5177"/>
                    <a:pt x="13916" y="3774"/>
                  </a:cubicBezTo>
                  <a:lnTo>
                    <a:pt x="13915" y="2538"/>
                  </a:lnTo>
                  <a:cubicBezTo>
                    <a:pt x="13913" y="1135"/>
                    <a:pt x="12775" y="1"/>
                    <a:pt x="1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6166993" y="4846231"/>
              <a:ext cx="461373" cy="154131"/>
            </a:xfrm>
            <a:custGeom>
              <a:avLst/>
              <a:gdLst/>
              <a:ahLst/>
              <a:cxnLst/>
              <a:rect l="l" t="t" r="r" b="b"/>
              <a:pathLst>
                <a:path w="12971" h="4333" extrusionOk="0">
                  <a:moveTo>
                    <a:pt x="11231" y="1"/>
                  </a:moveTo>
                  <a:cubicBezTo>
                    <a:pt x="11231" y="1"/>
                    <a:pt x="11230" y="1"/>
                    <a:pt x="11229" y="1"/>
                  </a:cubicBezTo>
                  <a:lnTo>
                    <a:pt x="1" y="16"/>
                  </a:lnTo>
                  <a:lnTo>
                    <a:pt x="6" y="4332"/>
                  </a:lnTo>
                  <a:lnTo>
                    <a:pt x="11235" y="4317"/>
                  </a:lnTo>
                  <a:cubicBezTo>
                    <a:pt x="12193" y="4316"/>
                    <a:pt x="12970" y="3537"/>
                    <a:pt x="12968" y="2578"/>
                  </a:cubicBezTo>
                  <a:lnTo>
                    <a:pt x="12967" y="1734"/>
                  </a:lnTo>
                  <a:cubicBezTo>
                    <a:pt x="12966" y="776"/>
                    <a:pt x="12189" y="1"/>
                    <a:pt x="11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6169305" y="4877677"/>
              <a:ext cx="432135" cy="31196"/>
            </a:xfrm>
            <a:custGeom>
              <a:avLst/>
              <a:gdLst/>
              <a:ahLst/>
              <a:cxnLst/>
              <a:rect l="l" t="t" r="r" b="b"/>
              <a:pathLst>
                <a:path w="12149" h="877" extrusionOk="0">
                  <a:moveTo>
                    <a:pt x="4430" y="23"/>
                  </a:moveTo>
                  <a:cubicBezTo>
                    <a:pt x="3492" y="23"/>
                    <a:pt x="2639" y="27"/>
                    <a:pt x="2322" y="40"/>
                  </a:cubicBezTo>
                  <a:cubicBezTo>
                    <a:pt x="1597" y="71"/>
                    <a:pt x="796" y="1"/>
                    <a:pt x="97" y="304"/>
                  </a:cubicBezTo>
                  <a:cubicBezTo>
                    <a:pt x="1" y="347"/>
                    <a:pt x="1" y="540"/>
                    <a:pt x="97" y="581"/>
                  </a:cubicBezTo>
                  <a:cubicBezTo>
                    <a:pt x="779" y="876"/>
                    <a:pt x="1553" y="805"/>
                    <a:pt x="2260" y="836"/>
                  </a:cubicBezTo>
                  <a:cubicBezTo>
                    <a:pt x="2529" y="847"/>
                    <a:pt x="3161" y="852"/>
                    <a:pt x="3905" y="852"/>
                  </a:cubicBezTo>
                  <a:cubicBezTo>
                    <a:pt x="5307" y="852"/>
                    <a:pt x="7104" y="837"/>
                    <a:pt x="7610" y="828"/>
                  </a:cubicBezTo>
                  <a:cubicBezTo>
                    <a:pt x="8364" y="816"/>
                    <a:pt x="9119" y="824"/>
                    <a:pt x="9872" y="730"/>
                  </a:cubicBezTo>
                  <a:cubicBezTo>
                    <a:pt x="10249" y="684"/>
                    <a:pt x="10624" y="670"/>
                    <a:pt x="11002" y="653"/>
                  </a:cubicBezTo>
                  <a:cubicBezTo>
                    <a:pt x="11191" y="645"/>
                    <a:pt x="11379" y="642"/>
                    <a:pt x="11567" y="637"/>
                  </a:cubicBezTo>
                  <a:cubicBezTo>
                    <a:pt x="11750" y="632"/>
                    <a:pt x="11908" y="558"/>
                    <a:pt x="12087" y="514"/>
                  </a:cubicBezTo>
                  <a:cubicBezTo>
                    <a:pt x="12148" y="497"/>
                    <a:pt x="12148" y="354"/>
                    <a:pt x="12087" y="339"/>
                  </a:cubicBezTo>
                  <a:cubicBezTo>
                    <a:pt x="11737" y="251"/>
                    <a:pt x="11424" y="219"/>
                    <a:pt x="11065" y="205"/>
                  </a:cubicBezTo>
                  <a:cubicBezTo>
                    <a:pt x="10688" y="188"/>
                    <a:pt x="10310" y="181"/>
                    <a:pt x="9934" y="136"/>
                  </a:cubicBezTo>
                  <a:cubicBezTo>
                    <a:pt x="9160" y="41"/>
                    <a:pt x="8385" y="48"/>
                    <a:pt x="7608" y="37"/>
                  </a:cubicBezTo>
                  <a:cubicBezTo>
                    <a:pt x="7173" y="31"/>
                    <a:pt x="5721" y="23"/>
                    <a:pt x="4430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6170088" y="4939286"/>
              <a:ext cx="450809" cy="28599"/>
            </a:xfrm>
            <a:custGeom>
              <a:avLst/>
              <a:gdLst/>
              <a:ahLst/>
              <a:cxnLst/>
              <a:rect l="l" t="t" r="r" b="b"/>
              <a:pathLst>
                <a:path w="12674" h="804" extrusionOk="0">
                  <a:moveTo>
                    <a:pt x="1426" y="0"/>
                  </a:moveTo>
                  <a:cubicBezTo>
                    <a:pt x="1009" y="0"/>
                    <a:pt x="593" y="24"/>
                    <a:pt x="196" y="127"/>
                  </a:cubicBezTo>
                  <a:cubicBezTo>
                    <a:pt x="0" y="177"/>
                    <a:pt x="2" y="631"/>
                    <a:pt x="196" y="682"/>
                  </a:cubicBezTo>
                  <a:cubicBezTo>
                    <a:pt x="580" y="780"/>
                    <a:pt x="982" y="804"/>
                    <a:pt x="1384" y="804"/>
                  </a:cubicBezTo>
                  <a:cubicBezTo>
                    <a:pt x="1745" y="804"/>
                    <a:pt x="2106" y="785"/>
                    <a:pt x="2456" y="785"/>
                  </a:cubicBezTo>
                  <a:cubicBezTo>
                    <a:pt x="2478" y="785"/>
                    <a:pt x="2500" y="785"/>
                    <a:pt x="2522" y="785"/>
                  </a:cubicBezTo>
                  <a:cubicBezTo>
                    <a:pt x="3017" y="788"/>
                    <a:pt x="4667" y="790"/>
                    <a:pt x="6044" y="790"/>
                  </a:cubicBezTo>
                  <a:cubicBezTo>
                    <a:pt x="6895" y="790"/>
                    <a:pt x="7641" y="789"/>
                    <a:pt x="7947" y="787"/>
                  </a:cubicBezTo>
                  <a:lnTo>
                    <a:pt x="10285" y="775"/>
                  </a:lnTo>
                  <a:cubicBezTo>
                    <a:pt x="10686" y="773"/>
                    <a:pt x="11085" y="769"/>
                    <a:pt x="11485" y="761"/>
                  </a:cubicBezTo>
                  <a:cubicBezTo>
                    <a:pt x="11839" y="754"/>
                    <a:pt x="12244" y="786"/>
                    <a:pt x="12572" y="576"/>
                  </a:cubicBezTo>
                  <a:cubicBezTo>
                    <a:pt x="12674" y="510"/>
                    <a:pt x="12674" y="265"/>
                    <a:pt x="12572" y="200"/>
                  </a:cubicBezTo>
                  <a:cubicBezTo>
                    <a:pt x="12262" y="1"/>
                    <a:pt x="11883" y="23"/>
                    <a:pt x="11549" y="17"/>
                  </a:cubicBezTo>
                  <a:cubicBezTo>
                    <a:pt x="11148" y="11"/>
                    <a:pt x="10748" y="7"/>
                    <a:pt x="10348" y="6"/>
                  </a:cubicBezTo>
                  <a:cubicBezTo>
                    <a:pt x="9547" y="4"/>
                    <a:pt x="8747" y="2"/>
                    <a:pt x="7947" y="1"/>
                  </a:cubicBezTo>
                  <a:cubicBezTo>
                    <a:pt x="7883" y="1"/>
                    <a:pt x="7800" y="1"/>
                    <a:pt x="7699" y="1"/>
                  </a:cubicBezTo>
                  <a:cubicBezTo>
                    <a:pt x="6568" y="1"/>
                    <a:pt x="3301" y="11"/>
                    <a:pt x="2585" y="17"/>
                  </a:cubicBezTo>
                  <a:cubicBezTo>
                    <a:pt x="2554" y="18"/>
                    <a:pt x="2523" y="18"/>
                    <a:pt x="2492" y="18"/>
                  </a:cubicBezTo>
                  <a:cubicBezTo>
                    <a:pt x="2144" y="18"/>
                    <a:pt x="1785" y="0"/>
                    <a:pt x="1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6416087" y="1806092"/>
              <a:ext cx="677779" cy="621111"/>
            </a:xfrm>
            <a:custGeom>
              <a:avLst/>
              <a:gdLst/>
              <a:ahLst/>
              <a:cxnLst/>
              <a:rect l="l" t="t" r="r" b="b"/>
              <a:pathLst>
                <a:path w="19055" h="17461" extrusionOk="0">
                  <a:moveTo>
                    <a:pt x="9576" y="0"/>
                  </a:moveTo>
                  <a:cubicBezTo>
                    <a:pt x="7334" y="0"/>
                    <a:pt x="5093" y="860"/>
                    <a:pt x="3389" y="2578"/>
                  </a:cubicBezTo>
                  <a:cubicBezTo>
                    <a:pt x="0" y="5994"/>
                    <a:pt x="23" y="11512"/>
                    <a:pt x="3440" y="14900"/>
                  </a:cubicBezTo>
                  <a:cubicBezTo>
                    <a:pt x="5139" y="16586"/>
                    <a:pt x="7357" y="17427"/>
                    <a:pt x="9575" y="17427"/>
                  </a:cubicBezTo>
                  <a:cubicBezTo>
                    <a:pt x="11095" y="17427"/>
                    <a:pt x="12615" y="17032"/>
                    <a:pt x="13967" y="16241"/>
                  </a:cubicBezTo>
                  <a:lnTo>
                    <a:pt x="18394" y="17460"/>
                  </a:lnTo>
                  <a:lnTo>
                    <a:pt x="18394" y="17460"/>
                  </a:lnTo>
                  <a:lnTo>
                    <a:pt x="17140" y="13044"/>
                  </a:lnTo>
                  <a:cubicBezTo>
                    <a:pt x="19054" y="9702"/>
                    <a:pt x="18577" y="5368"/>
                    <a:pt x="15713" y="2527"/>
                  </a:cubicBezTo>
                  <a:cubicBezTo>
                    <a:pt x="14013" y="842"/>
                    <a:pt x="11794" y="0"/>
                    <a:pt x="9576" y="0"/>
                  </a:cubicBezTo>
                  <a:close/>
                </a:path>
              </a:pathLst>
            </a:custGeom>
            <a:solidFill>
              <a:schemeClr val="dk2"/>
            </a:solidFill>
            <a:ln w="5150" cap="flat" cmpd="sng">
              <a:solidFill>
                <a:schemeClr val="dk1"/>
              </a:solidFill>
              <a:prstDash val="solid"/>
              <a:miter lim="10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6525535" y="1904518"/>
              <a:ext cx="315253" cy="315269"/>
            </a:xfrm>
            <a:custGeom>
              <a:avLst/>
              <a:gdLst/>
              <a:ahLst/>
              <a:cxnLst/>
              <a:rect l="l" t="t" r="r" b="b"/>
              <a:pathLst>
                <a:path w="8863" h="8863" extrusionOk="0">
                  <a:moveTo>
                    <a:pt x="4430" y="2962"/>
                  </a:moveTo>
                  <a:cubicBezTo>
                    <a:pt x="4753" y="2962"/>
                    <a:pt x="5073" y="3068"/>
                    <a:pt x="5337" y="3274"/>
                  </a:cubicBezTo>
                  <a:cubicBezTo>
                    <a:pt x="5976" y="3775"/>
                    <a:pt x="6088" y="4698"/>
                    <a:pt x="5588" y="5337"/>
                  </a:cubicBezTo>
                  <a:lnTo>
                    <a:pt x="5587" y="5338"/>
                  </a:lnTo>
                  <a:cubicBezTo>
                    <a:pt x="5304" y="5698"/>
                    <a:pt x="4874" y="5901"/>
                    <a:pt x="4430" y="5901"/>
                  </a:cubicBezTo>
                  <a:cubicBezTo>
                    <a:pt x="4299" y="5901"/>
                    <a:pt x="4166" y="5883"/>
                    <a:pt x="4036" y="5847"/>
                  </a:cubicBezTo>
                  <a:cubicBezTo>
                    <a:pt x="3463" y="5687"/>
                    <a:pt x="3043" y="5198"/>
                    <a:pt x="2972" y="4609"/>
                  </a:cubicBezTo>
                  <a:cubicBezTo>
                    <a:pt x="2900" y="4018"/>
                    <a:pt x="3191" y="3443"/>
                    <a:pt x="3708" y="3152"/>
                  </a:cubicBezTo>
                  <a:cubicBezTo>
                    <a:pt x="3934" y="3025"/>
                    <a:pt x="4183" y="2962"/>
                    <a:pt x="4430" y="2962"/>
                  </a:cubicBezTo>
                  <a:close/>
                  <a:moveTo>
                    <a:pt x="5008" y="0"/>
                  </a:moveTo>
                  <a:cubicBezTo>
                    <a:pt x="4949" y="524"/>
                    <a:pt x="4539" y="940"/>
                    <a:pt x="4015" y="1003"/>
                  </a:cubicBezTo>
                  <a:cubicBezTo>
                    <a:pt x="3969" y="1009"/>
                    <a:pt x="3923" y="1012"/>
                    <a:pt x="3878" y="1012"/>
                  </a:cubicBezTo>
                  <a:cubicBezTo>
                    <a:pt x="3406" y="1012"/>
                    <a:pt x="2977" y="718"/>
                    <a:pt x="2812" y="266"/>
                  </a:cubicBezTo>
                  <a:cubicBezTo>
                    <a:pt x="2416" y="420"/>
                    <a:pt x="2043" y="629"/>
                    <a:pt x="1706" y="888"/>
                  </a:cubicBezTo>
                  <a:cubicBezTo>
                    <a:pt x="2036" y="1300"/>
                    <a:pt x="2039" y="1885"/>
                    <a:pt x="1713" y="2302"/>
                  </a:cubicBezTo>
                  <a:cubicBezTo>
                    <a:pt x="1492" y="2584"/>
                    <a:pt x="1159" y="2737"/>
                    <a:pt x="817" y="2737"/>
                  </a:cubicBezTo>
                  <a:cubicBezTo>
                    <a:pt x="656" y="2737"/>
                    <a:pt x="493" y="2703"/>
                    <a:pt x="340" y="2632"/>
                  </a:cubicBezTo>
                  <a:cubicBezTo>
                    <a:pt x="169" y="3021"/>
                    <a:pt x="54" y="3433"/>
                    <a:pt x="0" y="3855"/>
                  </a:cubicBezTo>
                  <a:cubicBezTo>
                    <a:pt x="524" y="3913"/>
                    <a:pt x="939" y="4324"/>
                    <a:pt x="1003" y="4847"/>
                  </a:cubicBezTo>
                  <a:cubicBezTo>
                    <a:pt x="1066" y="5370"/>
                    <a:pt x="762" y="5868"/>
                    <a:pt x="266" y="6050"/>
                  </a:cubicBezTo>
                  <a:cubicBezTo>
                    <a:pt x="420" y="6447"/>
                    <a:pt x="629" y="6819"/>
                    <a:pt x="889" y="7157"/>
                  </a:cubicBezTo>
                  <a:cubicBezTo>
                    <a:pt x="1096" y="6990"/>
                    <a:pt x="1348" y="6906"/>
                    <a:pt x="1600" y="6906"/>
                  </a:cubicBezTo>
                  <a:cubicBezTo>
                    <a:pt x="1847" y="6906"/>
                    <a:pt x="2095" y="6987"/>
                    <a:pt x="2302" y="7149"/>
                  </a:cubicBezTo>
                  <a:cubicBezTo>
                    <a:pt x="2717" y="7474"/>
                    <a:pt x="2854" y="8044"/>
                    <a:pt x="2631" y="8523"/>
                  </a:cubicBezTo>
                  <a:cubicBezTo>
                    <a:pt x="3021" y="8694"/>
                    <a:pt x="3433" y="8809"/>
                    <a:pt x="3855" y="8862"/>
                  </a:cubicBezTo>
                  <a:cubicBezTo>
                    <a:pt x="3912" y="8339"/>
                    <a:pt x="4323" y="7922"/>
                    <a:pt x="4847" y="7859"/>
                  </a:cubicBezTo>
                  <a:cubicBezTo>
                    <a:pt x="4893" y="7853"/>
                    <a:pt x="4938" y="7851"/>
                    <a:pt x="4984" y="7851"/>
                  </a:cubicBezTo>
                  <a:cubicBezTo>
                    <a:pt x="5455" y="7851"/>
                    <a:pt x="5885" y="8145"/>
                    <a:pt x="6050" y="8596"/>
                  </a:cubicBezTo>
                  <a:cubicBezTo>
                    <a:pt x="6447" y="8443"/>
                    <a:pt x="6819" y="8234"/>
                    <a:pt x="7157" y="7974"/>
                  </a:cubicBezTo>
                  <a:cubicBezTo>
                    <a:pt x="6826" y="7562"/>
                    <a:pt x="6824" y="6977"/>
                    <a:pt x="7149" y="6561"/>
                  </a:cubicBezTo>
                  <a:cubicBezTo>
                    <a:pt x="7370" y="6279"/>
                    <a:pt x="7704" y="6125"/>
                    <a:pt x="8045" y="6125"/>
                  </a:cubicBezTo>
                  <a:cubicBezTo>
                    <a:pt x="8206" y="6125"/>
                    <a:pt x="8369" y="6160"/>
                    <a:pt x="8523" y="6231"/>
                  </a:cubicBezTo>
                  <a:cubicBezTo>
                    <a:pt x="8694" y="5841"/>
                    <a:pt x="8809" y="5429"/>
                    <a:pt x="8862" y="5007"/>
                  </a:cubicBezTo>
                  <a:cubicBezTo>
                    <a:pt x="8339" y="4950"/>
                    <a:pt x="7923" y="4539"/>
                    <a:pt x="7859" y="4015"/>
                  </a:cubicBezTo>
                  <a:cubicBezTo>
                    <a:pt x="7795" y="3491"/>
                    <a:pt x="8101" y="2993"/>
                    <a:pt x="8596" y="2812"/>
                  </a:cubicBezTo>
                  <a:cubicBezTo>
                    <a:pt x="8443" y="2416"/>
                    <a:pt x="8234" y="2043"/>
                    <a:pt x="7974" y="1706"/>
                  </a:cubicBezTo>
                  <a:cubicBezTo>
                    <a:pt x="7766" y="1872"/>
                    <a:pt x="7515" y="1955"/>
                    <a:pt x="7263" y="1955"/>
                  </a:cubicBezTo>
                  <a:cubicBezTo>
                    <a:pt x="7015" y="1955"/>
                    <a:pt x="6767" y="1875"/>
                    <a:pt x="6561" y="1713"/>
                  </a:cubicBezTo>
                  <a:cubicBezTo>
                    <a:pt x="6146" y="1388"/>
                    <a:pt x="6009" y="818"/>
                    <a:pt x="6230" y="340"/>
                  </a:cubicBezTo>
                  <a:cubicBezTo>
                    <a:pt x="5841" y="169"/>
                    <a:pt x="5429" y="54"/>
                    <a:pt x="5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6766946" y="2114139"/>
              <a:ext cx="215196" cy="214282"/>
            </a:xfrm>
            <a:custGeom>
              <a:avLst/>
              <a:gdLst/>
              <a:ahLst/>
              <a:cxnLst/>
              <a:rect l="l" t="t" r="r" b="b"/>
              <a:pathLst>
                <a:path w="6050" h="6024" extrusionOk="0">
                  <a:moveTo>
                    <a:pt x="3025" y="2022"/>
                  </a:moveTo>
                  <a:cubicBezTo>
                    <a:pt x="3274" y="2022"/>
                    <a:pt x="3520" y="2116"/>
                    <a:pt x="3708" y="2295"/>
                  </a:cubicBezTo>
                  <a:cubicBezTo>
                    <a:pt x="3998" y="2571"/>
                    <a:pt x="4093" y="2995"/>
                    <a:pt x="3949" y="3368"/>
                  </a:cubicBezTo>
                  <a:cubicBezTo>
                    <a:pt x="3798" y="3762"/>
                    <a:pt x="3422" y="4003"/>
                    <a:pt x="3025" y="4003"/>
                  </a:cubicBezTo>
                  <a:cubicBezTo>
                    <a:pt x="2906" y="4003"/>
                    <a:pt x="2786" y="3982"/>
                    <a:pt x="2669" y="3937"/>
                  </a:cubicBezTo>
                  <a:cubicBezTo>
                    <a:pt x="2296" y="3792"/>
                    <a:pt x="2045" y="3437"/>
                    <a:pt x="2035" y="3037"/>
                  </a:cubicBezTo>
                  <a:cubicBezTo>
                    <a:pt x="2025" y="2637"/>
                    <a:pt x="2257" y="2270"/>
                    <a:pt x="2623" y="2107"/>
                  </a:cubicBezTo>
                  <a:cubicBezTo>
                    <a:pt x="2752" y="2050"/>
                    <a:pt x="2889" y="2022"/>
                    <a:pt x="3025" y="2022"/>
                  </a:cubicBezTo>
                  <a:close/>
                  <a:moveTo>
                    <a:pt x="3030" y="0"/>
                  </a:moveTo>
                  <a:cubicBezTo>
                    <a:pt x="2860" y="0"/>
                    <a:pt x="2690" y="15"/>
                    <a:pt x="2522" y="43"/>
                  </a:cubicBezTo>
                  <a:cubicBezTo>
                    <a:pt x="2588" y="393"/>
                    <a:pt x="2405" y="741"/>
                    <a:pt x="2081" y="886"/>
                  </a:cubicBezTo>
                  <a:cubicBezTo>
                    <a:pt x="1981" y="930"/>
                    <a:pt x="1875" y="951"/>
                    <a:pt x="1770" y="951"/>
                  </a:cubicBezTo>
                  <a:cubicBezTo>
                    <a:pt x="1536" y="951"/>
                    <a:pt x="1308" y="844"/>
                    <a:pt x="1160" y="648"/>
                  </a:cubicBezTo>
                  <a:cubicBezTo>
                    <a:pt x="935" y="826"/>
                    <a:pt x="736" y="1034"/>
                    <a:pt x="570" y="1267"/>
                  </a:cubicBezTo>
                  <a:cubicBezTo>
                    <a:pt x="864" y="1467"/>
                    <a:pt x="981" y="1844"/>
                    <a:pt x="853" y="2176"/>
                  </a:cubicBezTo>
                  <a:cubicBezTo>
                    <a:pt x="738" y="2475"/>
                    <a:pt x="452" y="2668"/>
                    <a:pt x="139" y="2668"/>
                  </a:cubicBezTo>
                  <a:cubicBezTo>
                    <a:pt x="104" y="2668"/>
                    <a:pt x="70" y="2665"/>
                    <a:pt x="35" y="2660"/>
                  </a:cubicBezTo>
                  <a:lnTo>
                    <a:pt x="35" y="2660"/>
                  </a:lnTo>
                  <a:cubicBezTo>
                    <a:pt x="1" y="2945"/>
                    <a:pt x="8" y="3233"/>
                    <a:pt x="57" y="3515"/>
                  </a:cubicBezTo>
                  <a:cubicBezTo>
                    <a:pt x="104" y="3506"/>
                    <a:pt x="151" y="3502"/>
                    <a:pt x="198" y="3502"/>
                  </a:cubicBezTo>
                  <a:cubicBezTo>
                    <a:pt x="496" y="3502"/>
                    <a:pt x="774" y="3676"/>
                    <a:pt x="898" y="3956"/>
                  </a:cubicBezTo>
                  <a:cubicBezTo>
                    <a:pt x="1042" y="4282"/>
                    <a:pt x="945" y="4663"/>
                    <a:pt x="661" y="4878"/>
                  </a:cubicBezTo>
                  <a:cubicBezTo>
                    <a:pt x="839" y="5102"/>
                    <a:pt x="1047" y="5302"/>
                    <a:pt x="1280" y="5467"/>
                  </a:cubicBezTo>
                  <a:cubicBezTo>
                    <a:pt x="1426" y="5253"/>
                    <a:pt x="1667" y="5132"/>
                    <a:pt x="1915" y="5132"/>
                  </a:cubicBezTo>
                  <a:cubicBezTo>
                    <a:pt x="2007" y="5132"/>
                    <a:pt x="2100" y="5149"/>
                    <a:pt x="2189" y="5183"/>
                  </a:cubicBezTo>
                  <a:cubicBezTo>
                    <a:pt x="2521" y="5311"/>
                    <a:pt x="2722" y="5651"/>
                    <a:pt x="2674" y="6004"/>
                  </a:cubicBezTo>
                  <a:cubicBezTo>
                    <a:pt x="2789" y="6017"/>
                    <a:pt x="2905" y="6024"/>
                    <a:pt x="3021" y="6024"/>
                  </a:cubicBezTo>
                  <a:cubicBezTo>
                    <a:pt x="3190" y="6024"/>
                    <a:pt x="3360" y="6009"/>
                    <a:pt x="3528" y="5981"/>
                  </a:cubicBezTo>
                  <a:cubicBezTo>
                    <a:pt x="3462" y="5632"/>
                    <a:pt x="3645" y="5283"/>
                    <a:pt x="3970" y="5139"/>
                  </a:cubicBezTo>
                  <a:cubicBezTo>
                    <a:pt x="4070" y="5095"/>
                    <a:pt x="4175" y="5073"/>
                    <a:pt x="4280" y="5073"/>
                  </a:cubicBezTo>
                  <a:cubicBezTo>
                    <a:pt x="4513" y="5073"/>
                    <a:pt x="4741" y="5181"/>
                    <a:pt x="4890" y="5376"/>
                  </a:cubicBezTo>
                  <a:cubicBezTo>
                    <a:pt x="5115" y="5199"/>
                    <a:pt x="5315" y="4990"/>
                    <a:pt x="5480" y="4757"/>
                  </a:cubicBezTo>
                  <a:cubicBezTo>
                    <a:pt x="5187" y="4557"/>
                    <a:pt x="5069" y="4180"/>
                    <a:pt x="5198" y="3848"/>
                  </a:cubicBezTo>
                  <a:cubicBezTo>
                    <a:pt x="5312" y="3549"/>
                    <a:pt x="5600" y="3357"/>
                    <a:pt x="5914" y="3357"/>
                  </a:cubicBezTo>
                  <a:cubicBezTo>
                    <a:pt x="5947" y="3357"/>
                    <a:pt x="5982" y="3359"/>
                    <a:pt x="6016" y="3364"/>
                  </a:cubicBezTo>
                  <a:cubicBezTo>
                    <a:pt x="6050" y="3079"/>
                    <a:pt x="6042" y="2791"/>
                    <a:pt x="5994" y="2509"/>
                  </a:cubicBezTo>
                  <a:cubicBezTo>
                    <a:pt x="5946" y="2518"/>
                    <a:pt x="5898" y="2523"/>
                    <a:pt x="5851" y="2523"/>
                  </a:cubicBezTo>
                  <a:cubicBezTo>
                    <a:pt x="5553" y="2523"/>
                    <a:pt x="5276" y="2349"/>
                    <a:pt x="5152" y="2068"/>
                  </a:cubicBezTo>
                  <a:cubicBezTo>
                    <a:pt x="5008" y="1744"/>
                    <a:pt x="5106" y="1361"/>
                    <a:pt x="5389" y="1148"/>
                  </a:cubicBezTo>
                  <a:cubicBezTo>
                    <a:pt x="5212" y="922"/>
                    <a:pt x="5004" y="724"/>
                    <a:pt x="4770" y="557"/>
                  </a:cubicBezTo>
                  <a:cubicBezTo>
                    <a:pt x="4624" y="772"/>
                    <a:pt x="4385" y="892"/>
                    <a:pt x="4137" y="892"/>
                  </a:cubicBezTo>
                  <a:cubicBezTo>
                    <a:pt x="4045" y="892"/>
                    <a:pt x="3951" y="876"/>
                    <a:pt x="3861" y="841"/>
                  </a:cubicBezTo>
                  <a:cubicBezTo>
                    <a:pt x="3529" y="713"/>
                    <a:pt x="3329" y="373"/>
                    <a:pt x="3377" y="20"/>
                  </a:cubicBezTo>
                  <a:cubicBezTo>
                    <a:pt x="3261" y="7"/>
                    <a:pt x="3145" y="0"/>
                    <a:pt x="3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Pesquisa no Site</a:t>
            </a:r>
            <a:endParaRPr lang="pt-BR"/>
          </a:p>
        </p:txBody>
      </p:sp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AF86A5E-1B4E-1A94-74A6-5995870C0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1313237"/>
            <a:ext cx="6251574" cy="33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0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err="1"/>
              <a:t>Hemoglobina</a:t>
            </a:r>
            <a:r>
              <a:rPr lang="en" b="1"/>
              <a:t> do </a:t>
            </a:r>
            <a:r>
              <a:rPr lang="en" b="1" err="1"/>
              <a:t>cachorro</a:t>
            </a:r>
            <a:endParaRPr lang="pt-BR" b="1"/>
          </a:p>
        </p:txBody>
      </p:sp>
      <p:sp>
        <p:nvSpPr>
          <p:cNvPr id="1124" name="Google Shape;1124;p29"/>
          <p:cNvSpPr txBox="1"/>
          <p:nvPr/>
        </p:nvSpPr>
        <p:spPr>
          <a:xfrm>
            <a:off x="5074911" y="1362588"/>
            <a:ext cx="335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err="1">
                <a:solidFill>
                  <a:schemeClr val="dk1"/>
                </a:solidFill>
                <a:latin typeface="BIZ UDPGothic"/>
                <a:ea typeface="BIZ UDPGothic"/>
                <a:sym typeface="BIZ UDPGothic"/>
              </a:rPr>
              <a:t>Informações</a:t>
            </a:r>
            <a:endParaRPr lang="pt-BR">
              <a:solidFill>
                <a:schemeClr val="dk1"/>
              </a:solidFill>
              <a:latin typeface="BIZ UDPGothic"/>
            </a:endParaRPr>
          </a:p>
        </p:txBody>
      </p:sp>
      <p:sp>
        <p:nvSpPr>
          <p:cNvPr id="1125" name="Google Shape;1125;p29"/>
          <p:cNvSpPr txBox="1"/>
          <p:nvPr/>
        </p:nvSpPr>
        <p:spPr>
          <a:xfrm>
            <a:off x="4749474" y="1930781"/>
            <a:ext cx="3998737" cy="265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Courier New"/>
              <a:buChar char="o"/>
            </a:pPr>
            <a:r>
              <a:rPr lang="en" u="sng" err="1">
                <a:solidFill>
                  <a:schemeClr val="dk1"/>
                </a:solidFill>
                <a:latin typeface="Raleway Medium"/>
              </a:rPr>
              <a:t>Classificação</a:t>
            </a:r>
            <a:r>
              <a:rPr lang="en" u="sng">
                <a:solidFill>
                  <a:schemeClr val="dk1"/>
                </a:solidFill>
                <a:latin typeface="Raleway Medium"/>
              </a:rPr>
              <a:t>:</a:t>
            </a:r>
            <a:r>
              <a:rPr lang="en">
                <a:solidFill>
                  <a:schemeClr val="dk1"/>
                </a:solidFill>
                <a:latin typeface="Raleway Medium"/>
              </a:rPr>
              <a:t> Transporte de oxigênio</a:t>
            </a:r>
            <a:endParaRPr lang="pt-BR">
              <a:solidFill>
                <a:schemeClr val="dk1"/>
              </a:solidFill>
              <a:latin typeface="Raleway Medium"/>
            </a:endParaRPr>
          </a:p>
          <a:p>
            <a:pPr marL="285750" indent="-285750">
              <a:buFont typeface="Courier New"/>
              <a:buChar char="o"/>
            </a:pPr>
            <a:r>
              <a:rPr lang="en" u="sng" err="1">
                <a:solidFill>
                  <a:schemeClr val="dk1"/>
                </a:solidFill>
                <a:latin typeface="Raleway Medium"/>
              </a:rPr>
              <a:t>Organismo</a:t>
            </a:r>
            <a:r>
              <a:rPr lang="en" u="sng">
                <a:solidFill>
                  <a:schemeClr val="dk1"/>
                </a:solidFill>
                <a:latin typeface="Raleway Medium"/>
              </a:rPr>
              <a:t>(s):</a:t>
            </a:r>
            <a:r>
              <a:rPr lang="en">
                <a:solidFill>
                  <a:schemeClr val="dk1"/>
                </a:solidFill>
                <a:latin typeface="Raleway Medium"/>
              </a:rPr>
              <a:t> </a:t>
            </a:r>
            <a:r>
              <a:rPr lang="en" i="1">
                <a:solidFill>
                  <a:schemeClr val="dk1"/>
                </a:solidFill>
                <a:latin typeface="Raleway Medium"/>
              </a:rPr>
              <a:t>Canis lupus </a:t>
            </a:r>
            <a:r>
              <a:rPr lang="en" i="1" err="1">
                <a:solidFill>
                  <a:schemeClr val="dk1"/>
                </a:solidFill>
                <a:latin typeface="Raleway Medium"/>
              </a:rPr>
              <a:t>familiaris</a:t>
            </a:r>
            <a:endParaRPr lang="en" i="1">
              <a:solidFill>
                <a:schemeClr val="dk1"/>
              </a:solidFill>
              <a:latin typeface="Raleway Medium"/>
            </a:endParaRPr>
          </a:p>
          <a:p>
            <a:pPr marL="285750" indent="-285750">
              <a:buFont typeface="Courier New"/>
              <a:buChar char="o"/>
            </a:pPr>
            <a:r>
              <a:rPr lang="en" u="sng" err="1">
                <a:solidFill>
                  <a:schemeClr val="dk1"/>
                </a:solidFill>
                <a:latin typeface="Raleway Medium"/>
              </a:rPr>
              <a:t>Mutação</a:t>
            </a:r>
            <a:r>
              <a:rPr lang="en" u="sng">
                <a:solidFill>
                  <a:schemeClr val="dk1"/>
                </a:solidFill>
                <a:latin typeface="Raleway Medium"/>
              </a:rPr>
              <a:t>(</a:t>
            </a:r>
            <a:r>
              <a:rPr lang="en" u="sng" err="1">
                <a:solidFill>
                  <a:schemeClr val="dk1"/>
                </a:solidFill>
                <a:latin typeface="Raleway Medium"/>
              </a:rPr>
              <a:t>ões</a:t>
            </a:r>
            <a:r>
              <a:rPr lang="en" u="sng">
                <a:solidFill>
                  <a:schemeClr val="dk1"/>
                </a:solidFill>
                <a:latin typeface="Raleway Medium"/>
              </a:rPr>
              <a:t>):</a:t>
            </a:r>
            <a:r>
              <a:rPr lang="en">
                <a:solidFill>
                  <a:schemeClr val="dk1"/>
                </a:solidFill>
                <a:latin typeface="Raleway Medium"/>
              </a:rPr>
              <a:t> </a:t>
            </a:r>
            <a:r>
              <a:rPr lang="en" err="1">
                <a:solidFill>
                  <a:schemeClr val="dk1"/>
                </a:solidFill>
                <a:latin typeface="Raleway Medium"/>
              </a:rPr>
              <a:t>Não</a:t>
            </a:r>
            <a:r>
              <a:rPr lang="en">
                <a:solidFill>
                  <a:schemeClr val="dk1"/>
                </a:solidFill>
                <a:latin typeface="Raleway Medium"/>
              </a:rPr>
              <a:t> </a:t>
            </a:r>
          </a:p>
          <a:p>
            <a:pPr marL="285750" indent="-285750">
              <a:buFont typeface="Courier New"/>
              <a:buChar char="o"/>
            </a:pPr>
            <a:r>
              <a:rPr lang="en" u="sng" err="1">
                <a:solidFill>
                  <a:schemeClr val="dk1"/>
                </a:solidFill>
                <a:latin typeface="Raleway Medium"/>
              </a:rPr>
              <a:t>Depositado</a:t>
            </a:r>
            <a:r>
              <a:rPr lang="en" u="sng">
                <a:solidFill>
                  <a:schemeClr val="dk1"/>
                </a:solidFill>
                <a:latin typeface="Raleway Medium"/>
              </a:rPr>
              <a:t>:</a:t>
            </a:r>
            <a:r>
              <a:rPr lang="en">
                <a:solidFill>
                  <a:schemeClr val="dk1"/>
                </a:solidFill>
                <a:latin typeface="Raleway Medium"/>
              </a:rPr>
              <a:t> 2009-03-20 </a:t>
            </a:r>
            <a:r>
              <a:rPr lang="en" err="1">
                <a:solidFill>
                  <a:schemeClr val="dk1"/>
                </a:solidFill>
                <a:latin typeface="Raleway Medium"/>
              </a:rPr>
              <a:t>Lançado</a:t>
            </a:r>
            <a:r>
              <a:rPr lang="en">
                <a:solidFill>
                  <a:schemeClr val="dk1"/>
                </a:solidFill>
                <a:latin typeface="Raleway Medium"/>
              </a:rPr>
              <a:t>: 2009-04-21</a:t>
            </a:r>
          </a:p>
          <a:p>
            <a:pPr marL="285750" indent="-285750">
              <a:buFont typeface="Courier New"/>
              <a:buChar char="o"/>
            </a:pPr>
            <a:r>
              <a:rPr lang="en" u="sng" err="1">
                <a:solidFill>
                  <a:schemeClr val="dk1"/>
                </a:solidFill>
                <a:latin typeface="Raleway Medium"/>
              </a:rPr>
              <a:t>Deposição</a:t>
            </a:r>
            <a:r>
              <a:rPr lang="en" u="sng">
                <a:solidFill>
                  <a:schemeClr val="dk1"/>
                </a:solidFill>
                <a:latin typeface="Raleway Medium"/>
              </a:rPr>
              <a:t> Autor(es):</a:t>
            </a:r>
            <a:r>
              <a:rPr lang="en">
                <a:solidFill>
                  <a:schemeClr val="dk1"/>
                </a:solidFill>
                <a:latin typeface="Raleway Medium"/>
              </a:rPr>
              <a:t> Sundaresan, S.S., Ramesh, P., Thenmozhi, M., </a:t>
            </a:r>
            <a:r>
              <a:rPr lang="en" err="1">
                <a:solidFill>
                  <a:schemeClr val="dk1"/>
                </a:solidFill>
                <a:latin typeface="Raleway Medium"/>
              </a:rPr>
              <a:t>Ponnuswamy</a:t>
            </a:r>
            <a:r>
              <a:rPr lang="en">
                <a:solidFill>
                  <a:schemeClr val="dk1"/>
                </a:solidFill>
                <a:latin typeface="Raleway Medium"/>
              </a:rPr>
              <a:t>, M.N.</a:t>
            </a:r>
          </a:p>
          <a:p>
            <a:endParaRPr lang="en">
              <a:solidFill>
                <a:schemeClr val="dk1"/>
              </a:solidFill>
              <a:latin typeface="Raleway Medium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dk1"/>
              </a:solidFill>
              <a:latin typeface="Raleway Medium"/>
              <a:ea typeface="Raleway Medium"/>
              <a:cs typeface="Raleway Medium"/>
            </a:endParaRPr>
          </a:p>
        </p:txBody>
      </p:sp>
      <p:sp>
        <p:nvSpPr>
          <p:cNvPr id="1136" name="Google Shape;1136;p29"/>
          <p:cNvSpPr txBox="1"/>
          <p:nvPr/>
        </p:nvSpPr>
        <p:spPr>
          <a:xfrm>
            <a:off x="609912" y="4146900"/>
            <a:ext cx="3882275" cy="44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aleway"/>
              </a:rPr>
              <a:t>Estrutura </a:t>
            </a:r>
            <a:r>
              <a:rPr lang="en" sz="1000" b="1" err="1">
                <a:solidFill>
                  <a:schemeClr val="dk1"/>
                </a:solidFill>
                <a:uFill>
                  <a:noFill/>
                </a:uFill>
                <a:latin typeface="Raleway"/>
              </a:rPr>
              <a:t>cristalina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aleway"/>
              </a:rPr>
              <a:t> da hemoglobina do cão (Canis familiaris)</a:t>
            </a:r>
            <a:endParaRPr lang="pt-BR">
              <a:solidFill>
                <a:schemeClr val="dk1"/>
              </a:solidFill>
            </a:endParaRPr>
          </a:p>
          <a:p>
            <a:pPr algn="ctr"/>
            <a:endParaRPr lang="en" sz="1000" b="1">
              <a:solidFill>
                <a:schemeClr val="dk1"/>
              </a:solidFill>
              <a:uFill>
                <a:noFill/>
              </a:uFill>
              <a:ea typeface="Raleway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0F69FFE-184E-4BA8-20F1-3E3BB5296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8" y="1398588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4"/>
          <p:cNvSpPr txBox="1">
            <a:spLocks noGrp="1"/>
          </p:cNvSpPr>
          <p:nvPr>
            <p:ph type="title"/>
          </p:nvPr>
        </p:nvSpPr>
        <p:spPr>
          <a:xfrm>
            <a:off x="519006" y="2976362"/>
            <a:ext cx="5970652" cy="597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>
                <a:solidFill>
                  <a:schemeClr val="tx2">
                    <a:lumMod val="50000"/>
                  </a:schemeClr>
                </a:solidFill>
              </a:rPr>
              <a:t>Universal Protein Resource</a:t>
            </a:r>
            <a:endParaRPr lang="pt-BR" sz="1800" b="1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299" name="Google Shape;1299;p34"/>
          <p:cNvCxnSpPr/>
          <p:nvPr/>
        </p:nvCxnSpPr>
        <p:spPr>
          <a:xfrm rot="-5400000">
            <a:off x="210160" y="2983381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34"/>
          <p:cNvCxnSpPr/>
          <p:nvPr/>
        </p:nvCxnSpPr>
        <p:spPr>
          <a:xfrm rot="-5400000">
            <a:off x="210173" y="4097081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34"/>
          <p:cNvCxnSpPr/>
          <p:nvPr/>
        </p:nvCxnSpPr>
        <p:spPr>
          <a:xfrm rot="-5400000">
            <a:off x="7927650" y="1866343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4" name="Google Shape;1304;p34"/>
          <p:cNvCxnSpPr/>
          <p:nvPr/>
        </p:nvCxnSpPr>
        <p:spPr>
          <a:xfrm rot="-5400000">
            <a:off x="7927650" y="2983381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34"/>
          <p:cNvCxnSpPr/>
          <p:nvPr/>
        </p:nvCxnSpPr>
        <p:spPr>
          <a:xfrm rot="-5400000">
            <a:off x="7927650" y="4097081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ráfico 2">
            <a:extLst>
              <a:ext uri="{FF2B5EF4-FFF2-40B4-BE49-F238E27FC236}">
                <a16:creationId xmlns:a16="http://schemas.microsoft.com/office/drawing/2014/main" id="{BB06E73F-D042-71AE-C144-B1CD917E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8007" y="1070390"/>
            <a:ext cx="5589913" cy="2603747"/>
          </a:xfrm>
          <a:prstGeom prst="rect">
            <a:avLst/>
          </a:prstGeom>
        </p:spPr>
      </p:pic>
      <p:cxnSp>
        <p:nvCxnSpPr>
          <p:cNvPr id="3" name="Google Shape;1303;p34">
            <a:extLst>
              <a:ext uri="{FF2B5EF4-FFF2-40B4-BE49-F238E27FC236}">
                <a16:creationId xmlns:a16="http://schemas.microsoft.com/office/drawing/2014/main" id="{CC5C02F5-6FBD-7514-3EAC-4D12C7E77C19}"/>
              </a:ext>
            </a:extLst>
          </p:cNvPr>
          <p:cNvCxnSpPr>
            <a:cxnSpLocks/>
          </p:cNvCxnSpPr>
          <p:nvPr/>
        </p:nvCxnSpPr>
        <p:spPr>
          <a:xfrm rot="16200000">
            <a:off x="207008" y="1790862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52"/>
          <p:cNvSpPr txBox="1">
            <a:spLocks noGrp="1"/>
          </p:cNvSpPr>
          <p:nvPr>
            <p:ph type="title"/>
          </p:nvPr>
        </p:nvSpPr>
        <p:spPr>
          <a:xfrm>
            <a:off x="713100" y="463919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err="1"/>
              <a:t>História</a:t>
            </a:r>
            <a:r>
              <a:rPr lang="en" b="1"/>
              <a:t> </a:t>
            </a:r>
            <a:r>
              <a:rPr lang="en" b="1" err="1"/>
              <a:t>UniProt</a:t>
            </a:r>
            <a:endParaRPr lang="pt-BR" b="1" err="1"/>
          </a:p>
        </p:txBody>
      </p:sp>
      <p:sp>
        <p:nvSpPr>
          <p:cNvPr id="1850" name="Google Shape;1850;p52"/>
          <p:cNvSpPr txBox="1"/>
          <p:nvPr/>
        </p:nvSpPr>
        <p:spPr>
          <a:xfrm>
            <a:off x="1672790" y="3140820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sym typeface="BIZ UDPGothic"/>
              </a:rPr>
              <a:t>Anos 90'</a:t>
            </a:r>
            <a:endParaRPr lang="en" sz="2200">
              <a:solidFill>
                <a:schemeClr val="dk1"/>
              </a:solidFill>
              <a:latin typeface="BIZ UDPGothic"/>
              <a:ea typeface="BIZ UDPGothic"/>
            </a:endParaRPr>
          </a:p>
        </p:txBody>
      </p:sp>
      <p:sp>
        <p:nvSpPr>
          <p:cNvPr id="1851" name="Google Shape;1851;p52"/>
          <p:cNvSpPr txBox="1"/>
          <p:nvPr/>
        </p:nvSpPr>
        <p:spPr>
          <a:xfrm>
            <a:off x="5537485" y="3130038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2002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52" name="Google Shape;1852;p52"/>
          <p:cNvSpPr txBox="1"/>
          <p:nvPr/>
        </p:nvSpPr>
        <p:spPr>
          <a:xfrm>
            <a:off x="616053" y="3638134"/>
            <a:ext cx="3671523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err="1">
                <a:solidFill>
                  <a:schemeClr val="bg1">
                    <a:lumMod val="25000"/>
                  </a:schemeClr>
                </a:solidFill>
                <a:latin typeface="Raleway Medium"/>
              </a:rPr>
              <a:t>Criação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</a:rPr>
              <a:t> de </a:t>
            </a:r>
            <a:r>
              <a:rPr lang="en" sz="1600" err="1">
                <a:solidFill>
                  <a:schemeClr val="bg1">
                    <a:lumMod val="25000"/>
                  </a:schemeClr>
                </a:solidFill>
                <a:latin typeface="Raleway Medium"/>
              </a:rPr>
              <a:t>mais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</a:rPr>
              <a:t> </a:t>
            </a:r>
            <a:r>
              <a:rPr lang="en" sz="1600" err="1">
                <a:solidFill>
                  <a:schemeClr val="bg1">
                    <a:lumMod val="25000"/>
                  </a:schemeClr>
                </a:solidFill>
                <a:latin typeface="Raleway Medium"/>
              </a:rPr>
              <a:t>institutos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</a:rPr>
              <a:t> com </a:t>
            </a:r>
            <a:r>
              <a:rPr lang="en" sz="1600" err="1">
                <a:solidFill>
                  <a:schemeClr val="bg1">
                    <a:lumMod val="25000"/>
                  </a:schemeClr>
                </a:solidFill>
                <a:latin typeface="Raleway Medium"/>
              </a:rPr>
              <a:t>propositos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</a:rPr>
              <a:t> </a:t>
            </a:r>
            <a:r>
              <a:rPr lang="en" sz="1600" err="1">
                <a:solidFill>
                  <a:schemeClr val="bg1">
                    <a:lumMod val="25000"/>
                  </a:schemeClr>
                </a:solidFill>
                <a:latin typeface="Raleway Medium"/>
              </a:rPr>
              <a:t>semelhantes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</a:rPr>
              <a:t>: Institute of Bioinformatics (SIB) e do European Bioinformatics Institute (EBI)</a:t>
            </a:r>
            <a:endParaRPr lang="pt-BR" sz="1600">
              <a:solidFill>
                <a:schemeClr val="bg1">
                  <a:lumMod val="25000"/>
                </a:schemeClr>
              </a:solidFill>
              <a:latin typeface="Raleway Medium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bg1">
                  <a:lumMod val="25000"/>
                </a:schemeClr>
              </a:solidFill>
              <a:latin typeface="Raleway Medium"/>
              <a:ea typeface="Raleway Medium"/>
              <a:cs typeface="Raleway Medium"/>
            </a:endParaRPr>
          </a:p>
        </p:txBody>
      </p:sp>
      <p:sp>
        <p:nvSpPr>
          <p:cNvPr id="1857" name="Google Shape;1857;p52"/>
          <p:cNvSpPr txBox="1"/>
          <p:nvPr/>
        </p:nvSpPr>
        <p:spPr>
          <a:xfrm>
            <a:off x="4338912" y="3638134"/>
            <a:ext cx="4232240" cy="41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err="1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Colaboração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 entre </a:t>
            </a:r>
            <a:r>
              <a:rPr lang="en" sz="1600" err="1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os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 </a:t>
            </a:r>
            <a:r>
              <a:rPr lang="en" sz="1600" err="1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institutos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: European Bioinformatics Institute (EMBL-EBI) , o SIB Swiss Institute of Bioinformatics, e o Protein Information Resource (PIR)</a:t>
            </a:r>
            <a:endParaRPr lang="pt-BR" sz="1600" dirty="0">
              <a:solidFill>
                <a:schemeClr val="bg1">
                  <a:lumMod val="25000"/>
                </a:schemeClr>
              </a:solidFill>
              <a:latin typeface="Raleway Medium"/>
            </a:endParaRPr>
          </a:p>
        </p:txBody>
      </p:sp>
      <p:sp>
        <p:nvSpPr>
          <p:cNvPr id="1858" name="Google Shape;1858;p52"/>
          <p:cNvSpPr txBox="1"/>
          <p:nvPr/>
        </p:nvSpPr>
        <p:spPr>
          <a:xfrm>
            <a:off x="1759015" y="1290179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1965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60" name="Google Shape;1860;p52"/>
          <p:cNvSpPr txBox="1"/>
          <p:nvPr/>
        </p:nvSpPr>
        <p:spPr>
          <a:xfrm>
            <a:off x="303308" y="1765926"/>
            <a:ext cx="4685128" cy="96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Atlas of Protein Sequence and Structure: </a:t>
            </a:r>
            <a:r>
              <a:rPr lang="en" sz="1600" dirty="0" err="1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centralizou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 </a:t>
            </a:r>
            <a:r>
              <a:rPr lang="en" sz="1600" dirty="0" err="1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informações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 de </a:t>
            </a:r>
            <a:r>
              <a:rPr lang="en" sz="1600" dirty="0" err="1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sequências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, </a:t>
            </a:r>
            <a:r>
              <a:rPr lang="en" sz="1600" dirty="0" err="1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estruturas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, </a:t>
            </a:r>
            <a:r>
              <a:rPr lang="en" sz="1600" dirty="0" err="1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funções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 e </a:t>
            </a:r>
            <a:r>
              <a:rPr lang="en" sz="1600" dirty="0" err="1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características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 das </a:t>
            </a:r>
            <a:r>
              <a:rPr lang="en" sz="1600" dirty="0" err="1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  <a:sym typeface="Raleway Medium"/>
              </a:rPr>
              <a:t>proteínas</a:t>
            </a:r>
            <a:endParaRPr lang="pt-BR" sz="1600" dirty="0">
              <a:solidFill>
                <a:schemeClr val="bg1">
                  <a:lumMod val="25000"/>
                </a:schemeClr>
              </a:solidFill>
              <a:latin typeface="Raleway Medium"/>
              <a:ea typeface="Raleway Medium"/>
            </a:endParaRPr>
          </a:p>
          <a:p>
            <a:pPr algn="ctr"/>
            <a:endParaRPr lang="en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862" name="Google Shape;1862;p52"/>
          <p:cNvSpPr txBox="1"/>
          <p:nvPr/>
        </p:nvSpPr>
        <p:spPr>
          <a:xfrm>
            <a:off x="5671591" y="1290179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1984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64" name="Google Shape;1864;p52"/>
          <p:cNvSpPr txBox="1"/>
          <p:nvPr/>
        </p:nvSpPr>
        <p:spPr>
          <a:xfrm>
            <a:off x="5218706" y="1787492"/>
            <a:ext cx="2388344" cy="63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sym typeface="Raleway Medium"/>
              </a:rPr>
              <a:t>Protein Information Resource (PIR): o </a:t>
            </a:r>
            <a:r>
              <a:rPr lang="en" sz="1600" err="1">
                <a:solidFill>
                  <a:schemeClr val="bg1">
                    <a:lumMod val="25000"/>
                  </a:schemeClr>
                </a:solidFill>
                <a:latin typeface="Raleway Medium"/>
                <a:sym typeface="Raleway Medium"/>
              </a:rPr>
              <a:t>sucessor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sym typeface="Raleway Medium"/>
              </a:rPr>
              <a:t> </a:t>
            </a:r>
            <a:r>
              <a:rPr lang="en" sz="1600" err="1">
                <a:solidFill>
                  <a:schemeClr val="bg1">
                    <a:lumMod val="25000"/>
                  </a:schemeClr>
                </a:solidFill>
                <a:latin typeface="Raleway Medium"/>
                <a:sym typeface="Raleway Medium"/>
              </a:rPr>
              <a:t>direto</a:t>
            </a:r>
            <a:r>
              <a: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  <a:sym typeface="Raleway Medium"/>
              </a:rPr>
              <a:t> do Atlas</a:t>
            </a:r>
            <a:endParaRPr lang="pt-BR" sz="1600">
              <a:solidFill>
                <a:schemeClr val="bg1">
                  <a:lumMod val="25000"/>
                </a:schemeClr>
              </a:solidFill>
              <a:latin typeface="Raleway Medium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bg1">
                  <a:lumMod val="25000"/>
                </a:schemeClr>
              </a:solidFill>
              <a:latin typeface="Raleway Medium"/>
              <a:ea typeface="Raleway Medium"/>
              <a:cs typeface="Raleway Medium"/>
            </a:endParaRPr>
          </a:p>
        </p:txBody>
      </p:sp>
      <p:cxnSp>
        <p:nvCxnSpPr>
          <p:cNvPr id="1867" name="Google Shape;1867;p52"/>
          <p:cNvCxnSpPr>
            <a:cxnSpLocks/>
          </p:cNvCxnSpPr>
          <p:nvPr/>
        </p:nvCxnSpPr>
        <p:spPr>
          <a:xfrm flipV="1">
            <a:off x="3418491" y="1552362"/>
            <a:ext cx="2253027" cy="1078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0" name="Google Shape;1870;p52"/>
          <p:cNvCxnSpPr>
            <a:cxnSpLocks/>
          </p:cNvCxnSpPr>
          <p:nvPr/>
        </p:nvCxnSpPr>
        <p:spPr>
          <a:xfrm>
            <a:off x="3334377" y="3370696"/>
            <a:ext cx="2200283" cy="2156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0"/>
          <p:cNvSpPr txBox="1">
            <a:spLocks noGrp="1"/>
          </p:cNvSpPr>
          <p:nvPr>
            <p:ph type="title"/>
          </p:nvPr>
        </p:nvSpPr>
        <p:spPr>
          <a:xfrm>
            <a:off x="971892" y="43157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O que é e </a:t>
            </a:r>
            <a:r>
              <a:rPr lang="en" b="1" err="1"/>
              <a:t>como</a:t>
            </a:r>
            <a:r>
              <a:rPr lang="en" b="1"/>
              <a:t> </a:t>
            </a:r>
            <a:r>
              <a:rPr lang="en" b="1" err="1"/>
              <a:t>funciona</a:t>
            </a:r>
            <a:r>
              <a:rPr lang="en" b="1"/>
              <a:t>:</a:t>
            </a:r>
          </a:p>
        </p:txBody>
      </p:sp>
      <p:grpSp>
        <p:nvGrpSpPr>
          <p:cNvPr id="1142" name="Google Shape;1142;p30"/>
          <p:cNvGrpSpPr/>
          <p:nvPr/>
        </p:nvGrpSpPr>
        <p:grpSpPr>
          <a:xfrm>
            <a:off x="173969" y="1438081"/>
            <a:ext cx="2849726" cy="2677185"/>
            <a:chOff x="544630" y="1362600"/>
            <a:chExt cx="2863339" cy="2677185"/>
          </a:xfrm>
        </p:grpSpPr>
        <p:sp>
          <p:nvSpPr>
            <p:cNvPr id="1143" name="Google Shape;1143;p30"/>
            <p:cNvSpPr txBox="1"/>
            <p:nvPr/>
          </p:nvSpPr>
          <p:spPr>
            <a:xfrm>
              <a:off x="713100" y="1362600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endPara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</a:endParaRPr>
            </a:p>
          </p:txBody>
        </p:sp>
        <p:sp>
          <p:nvSpPr>
            <p:cNvPr id="1144" name="Google Shape;1144;p30"/>
            <p:cNvSpPr txBox="1"/>
            <p:nvPr/>
          </p:nvSpPr>
          <p:spPr>
            <a:xfrm>
              <a:off x="544630" y="3248623"/>
              <a:ext cx="2863339" cy="791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Anotações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complementadas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por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sistemas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 ja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automatizados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,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baseados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em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regras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importadas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 de outros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  <a:sym typeface="Raleway Medium"/>
                </a:rPr>
                <a:t>recursos</a:t>
              </a:r>
              <a:endParaRPr lang="pt-BR" sz="1600" dirty="0">
                <a:solidFill>
                  <a:schemeClr val="bg1">
                    <a:lumMod val="25000"/>
                  </a:schemeClr>
                </a:solidFill>
                <a:latin typeface="Raleway Medium"/>
              </a:endParaRPr>
            </a:p>
            <a:p>
              <a:pPr algn="ctr"/>
              <a:endParaRPr lang="en">
                <a:solidFill>
                  <a:schemeClr val="bg1">
                    <a:lumMod val="25000"/>
                  </a:schemeClr>
                </a:solidFill>
              </a:endParaRPr>
            </a:p>
          </p:txBody>
        </p:sp>
      </p:grpSp>
      <p:sp>
        <p:nvSpPr>
          <p:cNvPr id="1146" name="Google Shape;1146;p30"/>
          <p:cNvSpPr txBox="1"/>
          <p:nvPr/>
        </p:nvSpPr>
        <p:spPr>
          <a:xfrm>
            <a:off x="756250" y="2566689"/>
            <a:ext cx="214883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200">
              <a:solidFill>
                <a:schemeClr val="dk1"/>
              </a:solidFill>
              <a:latin typeface="BIZ UDPGothic"/>
              <a:ea typeface="BIZ UDPGothic"/>
              <a:cs typeface="BIZ UDPGothic"/>
            </a:endParaRPr>
          </a:p>
        </p:txBody>
      </p:sp>
      <p:grpSp>
        <p:nvGrpSpPr>
          <p:cNvPr id="1148" name="Google Shape;1148;p30"/>
          <p:cNvGrpSpPr/>
          <p:nvPr/>
        </p:nvGrpSpPr>
        <p:grpSpPr>
          <a:xfrm>
            <a:off x="-1971853" y="3102231"/>
            <a:ext cx="2148832" cy="1005816"/>
            <a:chOff x="713100" y="2480425"/>
            <a:chExt cx="2328600" cy="1005816"/>
          </a:xfrm>
        </p:grpSpPr>
        <p:sp>
          <p:nvSpPr>
            <p:cNvPr id="1149" name="Google Shape;1149;p30"/>
            <p:cNvSpPr txBox="1"/>
            <p:nvPr/>
          </p:nvSpPr>
          <p:spPr>
            <a:xfrm>
              <a:off x="713100" y="24804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50" name="Google Shape;1150;p30"/>
            <p:cNvSpPr txBox="1"/>
            <p:nvPr/>
          </p:nvSpPr>
          <p:spPr>
            <a:xfrm>
              <a:off x="713100" y="284604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only planet that harbors life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151" name="Google Shape;1151;p30"/>
          <p:cNvGrpSpPr/>
          <p:nvPr/>
        </p:nvGrpSpPr>
        <p:grpSpPr>
          <a:xfrm>
            <a:off x="6227948" y="1071458"/>
            <a:ext cx="2752679" cy="1717493"/>
            <a:chOff x="919093" y="1166450"/>
            <a:chExt cx="3069099" cy="1146855"/>
          </a:xfrm>
        </p:grpSpPr>
        <p:sp>
          <p:nvSpPr>
            <p:cNvPr id="1152" name="Google Shape;1152;p30"/>
            <p:cNvSpPr txBox="1"/>
            <p:nvPr/>
          </p:nvSpPr>
          <p:spPr>
            <a:xfrm>
              <a:off x="919093" y="1166450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bg1">
                      <a:lumMod val="25000"/>
                    </a:schemeClr>
                  </a:solidFill>
                  <a:latin typeface="BIZ UDPGothic"/>
                  <a:ea typeface="BIZ UDPGothic"/>
                  <a:sym typeface="BIZ UDPGothic"/>
                </a:rPr>
                <a:t>Swiss-Prot</a:t>
              </a:r>
              <a:endParaRPr lang="pt-BR" sz="2000" b="1">
                <a:solidFill>
                  <a:schemeClr val="bg1">
                    <a:lumMod val="25000"/>
                  </a:schemeClr>
                </a:solidFill>
                <a:latin typeface="BIZ UDPGothic"/>
              </a:endParaRPr>
            </a:p>
          </p:txBody>
        </p:sp>
        <p:sp>
          <p:nvSpPr>
            <p:cNvPr id="1153" name="Google Shape;1153;p30"/>
            <p:cNvSpPr txBox="1"/>
            <p:nvPr/>
          </p:nvSpPr>
          <p:spPr>
            <a:xfrm>
              <a:off x="935116" y="1565275"/>
              <a:ext cx="3053076" cy="748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 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informações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 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funcionais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 e 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estruturais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 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revisadas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(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processo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 de 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curadoria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sym typeface="Raleway Medium"/>
                </a:rPr>
                <a:t>)</a:t>
              </a:r>
              <a:endParaRPr lang="en" sz="1600" dirty="0" err="1">
                <a:solidFill>
                  <a:schemeClr val="bg1">
                    <a:lumMod val="25000"/>
                  </a:schemeClr>
                </a:solidFill>
                <a:latin typeface="Raleway Medium"/>
              </a:endParaRPr>
            </a:p>
          </p:txBody>
        </p:sp>
      </p:grpSp>
      <p:grpSp>
        <p:nvGrpSpPr>
          <p:cNvPr id="1154" name="Google Shape;1154;p30"/>
          <p:cNvGrpSpPr/>
          <p:nvPr/>
        </p:nvGrpSpPr>
        <p:grpSpPr>
          <a:xfrm>
            <a:off x="5699580" y="2965656"/>
            <a:ext cx="3151652" cy="1491051"/>
            <a:chOff x="325166" y="2469730"/>
            <a:chExt cx="3641928" cy="995056"/>
          </a:xfrm>
        </p:grpSpPr>
        <p:sp>
          <p:nvSpPr>
            <p:cNvPr id="1155" name="Google Shape;1155;p30"/>
            <p:cNvSpPr txBox="1"/>
            <p:nvPr/>
          </p:nvSpPr>
          <p:spPr>
            <a:xfrm>
              <a:off x="325166" y="2469730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err="1">
                  <a:solidFill>
                    <a:schemeClr val="dk1"/>
                  </a:solidFill>
                  <a:latin typeface="BIZ UDPGothic"/>
                  <a:ea typeface="BIZ UDPGothic"/>
                  <a:sym typeface="BIZ UDPGothic"/>
                </a:rPr>
                <a:t>TrEMBL</a:t>
              </a:r>
              <a:endParaRPr lang="pt-BR" sz="2000" b="1">
                <a:solidFill>
                  <a:schemeClr val="dk1"/>
                </a:solidFill>
              </a:endParaRPr>
            </a:p>
          </p:txBody>
        </p:sp>
        <p:sp>
          <p:nvSpPr>
            <p:cNvPr id="1156" name="Google Shape;1156;p30"/>
            <p:cNvSpPr txBox="1"/>
            <p:nvPr/>
          </p:nvSpPr>
          <p:spPr>
            <a:xfrm>
              <a:off x="1159404" y="2803020"/>
              <a:ext cx="2807690" cy="661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Dados "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não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revisados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”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extraidos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 da ENA, que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recebe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sequências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 de genes e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genomas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 </a:t>
              </a:r>
              <a:r>
                <a:rPr lang="en" sz="1600" dirty="0" err="1">
                  <a:solidFill>
                    <a:schemeClr val="bg1">
                      <a:lumMod val="25000"/>
                    </a:schemeClr>
                  </a:solidFill>
                  <a:latin typeface="Raleway Medium"/>
                </a:rPr>
                <a:t>completos</a:t>
              </a:r>
              <a:endParaRPr lang="en" sz="1600" dirty="0">
                <a:solidFill>
                  <a:schemeClr val="bg1">
                    <a:lumMod val="25000"/>
                  </a:schemeClr>
                </a:solidFill>
                <a:latin typeface="Raleway Medium"/>
              </a:endParaRPr>
            </a:p>
          </p:txBody>
        </p:sp>
      </p:grpSp>
      <p:grpSp>
        <p:nvGrpSpPr>
          <p:cNvPr id="1160" name="Google Shape;1160;p30"/>
          <p:cNvGrpSpPr/>
          <p:nvPr/>
        </p:nvGrpSpPr>
        <p:grpSpPr>
          <a:xfrm>
            <a:off x="176415" y="1314852"/>
            <a:ext cx="5556264" cy="1655122"/>
            <a:chOff x="-2885914" y="197027"/>
            <a:chExt cx="6021094" cy="1655122"/>
          </a:xfrm>
        </p:grpSpPr>
        <p:sp>
          <p:nvSpPr>
            <p:cNvPr id="1161" name="Google Shape;1161;p30"/>
            <p:cNvSpPr txBox="1"/>
            <p:nvPr/>
          </p:nvSpPr>
          <p:spPr>
            <a:xfrm>
              <a:off x="806580" y="1394949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err="1">
                  <a:solidFill>
                    <a:schemeClr val="bg1">
                      <a:lumMod val="25000"/>
                    </a:schemeClr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UniProt</a:t>
              </a:r>
              <a:endParaRPr sz="3200" b="1" err="1">
                <a:solidFill>
                  <a:schemeClr val="bg1">
                    <a:lumMod val="25000"/>
                  </a:schemeClr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62" name="Google Shape;1162;p30"/>
            <p:cNvSpPr txBox="1"/>
            <p:nvPr/>
          </p:nvSpPr>
          <p:spPr>
            <a:xfrm>
              <a:off x="-2885914" y="197027"/>
              <a:ext cx="2866114" cy="1342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cs typeface="Raleway Medium"/>
                </a:rPr>
                <a:t>O 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cs typeface="Raleway Medium"/>
                </a:rPr>
                <a:t>Uniprot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cs typeface="Raleway Medium"/>
                </a:rPr>
                <a:t> 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cs typeface="Raleway Medium"/>
                </a:rPr>
                <a:t>conta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cs typeface="Raleway Medium"/>
                </a:rPr>
                <a:t> com 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cs typeface="Raleway Medium"/>
                </a:rPr>
                <a:t>uma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cs typeface="Raleway Medium"/>
                </a:rPr>
                <a:t> 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  <a:cs typeface="Raleway Medium"/>
                </a:rPr>
                <a:t>c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</a:rPr>
                <a:t>oleção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</a:rPr>
                <a:t> de 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</a:rPr>
                <a:t>sequências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</a:rPr>
                <a:t> e </a:t>
              </a:r>
              <a:endParaRPr lang="pt-BR" sz="1600">
                <a:solidFill>
                  <a:schemeClr val="bg1">
                    <a:lumMod val="25000"/>
                  </a:schemeClr>
                </a:solidFill>
                <a:latin typeface="Raleway Medium"/>
              </a:endParaRPr>
            </a:p>
            <a:p>
              <a:pPr algn="ctr"/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</a:rPr>
                <a:t>anotações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</a:rPr>
                <a:t> para 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</a:rPr>
                <a:t>mais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</a:rPr>
                <a:t> de 120 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</a:rPr>
                <a:t>milhões</a:t>
              </a:r>
              <a:r>
                <a:rPr lang="en" sz="1600" dirty="0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</a:rPr>
                <a:t> de </a:t>
              </a:r>
              <a:r>
                <a:rPr lang="en" sz="1600" err="1">
                  <a:solidFill>
                    <a:schemeClr val="bg1">
                      <a:lumMod val="25000"/>
                    </a:schemeClr>
                  </a:solidFill>
                  <a:latin typeface="Raleway Medium"/>
                  <a:ea typeface="Raleway Medium"/>
                </a:rPr>
                <a:t>proteínas</a:t>
              </a:r>
              <a:endParaRPr lang="en" sz="1600">
                <a:solidFill>
                  <a:schemeClr val="bg1">
                    <a:lumMod val="25000"/>
                  </a:schemeClr>
                </a:solidFill>
                <a:latin typeface="Raleway Medium"/>
                <a:ea typeface="Raleway Medium"/>
              </a:endParaRPr>
            </a:p>
            <a:p>
              <a:pPr algn="ctr"/>
              <a:endParaRPr lang="en">
                <a:solidFill>
                  <a:schemeClr val="dk1"/>
                </a:solidFill>
                <a:ea typeface="Raleway Medium"/>
                <a:cs typeface="Raleway Medium"/>
              </a:endParaRPr>
            </a:p>
          </p:txBody>
        </p:sp>
      </p:grpSp>
      <p:grpSp>
        <p:nvGrpSpPr>
          <p:cNvPr id="1163" name="Google Shape;1163;p30"/>
          <p:cNvGrpSpPr/>
          <p:nvPr/>
        </p:nvGrpSpPr>
        <p:grpSpPr>
          <a:xfrm>
            <a:off x="4297592" y="1746504"/>
            <a:ext cx="548650" cy="548657"/>
            <a:chOff x="1753325" y="2126425"/>
            <a:chExt cx="349325" cy="348575"/>
          </a:xfrm>
        </p:grpSpPr>
        <p:sp>
          <p:nvSpPr>
            <p:cNvPr id="1164" name="Google Shape;1164;p30"/>
            <p:cNvSpPr/>
            <p:nvPr/>
          </p:nvSpPr>
          <p:spPr>
            <a:xfrm>
              <a:off x="1753325" y="2126425"/>
              <a:ext cx="122825" cy="62075"/>
            </a:xfrm>
            <a:custGeom>
              <a:avLst/>
              <a:gdLst/>
              <a:ahLst/>
              <a:cxnLst/>
              <a:rect l="l" t="t" r="r" b="b"/>
              <a:pathLst>
                <a:path w="4913" h="2483" extrusionOk="0">
                  <a:moveTo>
                    <a:pt x="0" y="0"/>
                  </a:moveTo>
                  <a:lnTo>
                    <a:pt x="0" y="2483"/>
                  </a:lnTo>
                  <a:lnTo>
                    <a:pt x="4913" y="248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1956250" y="2229425"/>
              <a:ext cx="63875" cy="61425"/>
            </a:xfrm>
            <a:custGeom>
              <a:avLst/>
              <a:gdLst/>
              <a:ahLst/>
              <a:cxnLst/>
              <a:rect l="l" t="t" r="r" b="b"/>
              <a:pathLst>
                <a:path w="2555" h="2457" extrusionOk="0">
                  <a:moveTo>
                    <a:pt x="1735" y="819"/>
                  </a:moveTo>
                  <a:lnTo>
                    <a:pt x="1735" y="1637"/>
                  </a:lnTo>
                  <a:lnTo>
                    <a:pt x="916" y="1637"/>
                  </a:lnTo>
                  <a:lnTo>
                    <a:pt x="916" y="819"/>
                  </a:lnTo>
                  <a:close/>
                  <a:moveTo>
                    <a:pt x="1325" y="0"/>
                  </a:moveTo>
                  <a:cubicBezTo>
                    <a:pt x="828" y="0"/>
                    <a:pt x="381" y="299"/>
                    <a:pt x="191" y="758"/>
                  </a:cubicBezTo>
                  <a:cubicBezTo>
                    <a:pt x="0" y="1218"/>
                    <a:pt x="105" y="1745"/>
                    <a:pt x="457" y="2096"/>
                  </a:cubicBezTo>
                  <a:cubicBezTo>
                    <a:pt x="692" y="2331"/>
                    <a:pt x="1005" y="2456"/>
                    <a:pt x="1324" y="2456"/>
                  </a:cubicBezTo>
                  <a:cubicBezTo>
                    <a:pt x="1483" y="2456"/>
                    <a:pt x="1643" y="2425"/>
                    <a:pt x="1795" y="2362"/>
                  </a:cubicBezTo>
                  <a:cubicBezTo>
                    <a:pt x="2254" y="2173"/>
                    <a:pt x="2553" y="1725"/>
                    <a:pt x="2553" y="1228"/>
                  </a:cubicBezTo>
                  <a:cubicBezTo>
                    <a:pt x="2555" y="550"/>
                    <a:pt x="2004" y="0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1871200" y="2147550"/>
              <a:ext cx="231450" cy="230050"/>
            </a:xfrm>
            <a:custGeom>
              <a:avLst/>
              <a:gdLst/>
              <a:ahLst/>
              <a:cxnLst/>
              <a:rect l="l" t="t" r="r" b="b"/>
              <a:pathLst>
                <a:path w="9258" h="9202" extrusionOk="0">
                  <a:moveTo>
                    <a:pt x="4726" y="0"/>
                  </a:moveTo>
                  <a:cubicBezTo>
                    <a:pt x="4726" y="0"/>
                    <a:pt x="4726" y="0"/>
                    <a:pt x="4727" y="0"/>
                  </a:cubicBezTo>
                  <a:lnTo>
                    <a:pt x="4727" y="0"/>
                  </a:lnTo>
                  <a:cubicBezTo>
                    <a:pt x="4727" y="0"/>
                    <a:pt x="4727" y="0"/>
                    <a:pt x="4727" y="0"/>
                  </a:cubicBezTo>
                  <a:close/>
                  <a:moveTo>
                    <a:pt x="5137" y="1638"/>
                  </a:moveTo>
                  <a:lnTo>
                    <a:pt x="5137" y="2497"/>
                  </a:lnTo>
                  <a:cubicBezTo>
                    <a:pt x="5394" y="2552"/>
                    <a:pt x="5639" y="2655"/>
                    <a:pt x="5856" y="2801"/>
                  </a:cubicBezTo>
                  <a:lnTo>
                    <a:pt x="6462" y="2186"/>
                  </a:lnTo>
                  <a:lnTo>
                    <a:pt x="7044" y="2768"/>
                  </a:lnTo>
                  <a:lnTo>
                    <a:pt x="6429" y="3374"/>
                  </a:lnTo>
                  <a:cubicBezTo>
                    <a:pt x="6575" y="3592"/>
                    <a:pt x="6679" y="3837"/>
                    <a:pt x="6733" y="4094"/>
                  </a:cubicBezTo>
                  <a:lnTo>
                    <a:pt x="7593" y="4094"/>
                  </a:lnTo>
                  <a:lnTo>
                    <a:pt x="7593" y="4912"/>
                  </a:lnTo>
                  <a:lnTo>
                    <a:pt x="6733" y="4912"/>
                  </a:lnTo>
                  <a:cubicBezTo>
                    <a:pt x="6679" y="5169"/>
                    <a:pt x="6575" y="5414"/>
                    <a:pt x="6429" y="5633"/>
                  </a:cubicBezTo>
                  <a:lnTo>
                    <a:pt x="7044" y="6239"/>
                  </a:lnTo>
                  <a:lnTo>
                    <a:pt x="6462" y="6819"/>
                  </a:lnTo>
                  <a:lnTo>
                    <a:pt x="5856" y="6206"/>
                  </a:lnTo>
                  <a:cubicBezTo>
                    <a:pt x="5639" y="6352"/>
                    <a:pt x="5394" y="6454"/>
                    <a:pt x="5137" y="6508"/>
                  </a:cubicBezTo>
                  <a:lnTo>
                    <a:pt x="5137" y="7368"/>
                  </a:lnTo>
                  <a:lnTo>
                    <a:pt x="4318" y="7368"/>
                  </a:lnTo>
                  <a:lnTo>
                    <a:pt x="4318" y="6508"/>
                  </a:lnTo>
                  <a:cubicBezTo>
                    <a:pt x="4061" y="6454"/>
                    <a:pt x="3816" y="6352"/>
                    <a:pt x="3597" y="6206"/>
                  </a:cubicBezTo>
                  <a:lnTo>
                    <a:pt x="2991" y="6819"/>
                  </a:lnTo>
                  <a:lnTo>
                    <a:pt x="2411" y="6239"/>
                  </a:lnTo>
                  <a:lnTo>
                    <a:pt x="3024" y="5633"/>
                  </a:lnTo>
                  <a:cubicBezTo>
                    <a:pt x="2879" y="5414"/>
                    <a:pt x="2776" y="5170"/>
                    <a:pt x="2722" y="4912"/>
                  </a:cubicBezTo>
                  <a:lnTo>
                    <a:pt x="1862" y="4912"/>
                  </a:lnTo>
                  <a:lnTo>
                    <a:pt x="1862" y="4094"/>
                  </a:lnTo>
                  <a:lnTo>
                    <a:pt x="2722" y="4094"/>
                  </a:lnTo>
                  <a:cubicBezTo>
                    <a:pt x="2776" y="3837"/>
                    <a:pt x="2879" y="3592"/>
                    <a:pt x="3024" y="3374"/>
                  </a:cubicBezTo>
                  <a:lnTo>
                    <a:pt x="2411" y="2768"/>
                  </a:lnTo>
                  <a:lnTo>
                    <a:pt x="2991" y="2186"/>
                  </a:lnTo>
                  <a:lnTo>
                    <a:pt x="3597" y="2801"/>
                  </a:lnTo>
                  <a:cubicBezTo>
                    <a:pt x="3816" y="2655"/>
                    <a:pt x="4061" y="2552"/>
                    <a:pt x="4318" y="2497"/>
                  </a:cubicBezTo>
                  <a:lnTo>
                    <a:pt x="4318" y="1638"/>
                  </a:lnTo>
                  <a:close/>
                  <a:moveTo>
                    <a:pt x="4727" y="0"/>
                  </a:moveTo>
                  <a:cubicBezTo>
                    <a:pt x="2246" y="1"/>
                    <a:pt x="196" y="2023"/>
                    <a:pt x="196" y="4503"/>
                  </a:cubicBezTo>
                  <a:cubicBezTo>
                    <a:pt x="196" y="5301"/>
                    <a:pt x="408" y="6083"/>
                    <a:pt x="811" y="6770"/>
                  </a:cubicBezTo>
                  <a:lnTo>
                    <a:pt x="0" y="9201"/>
                  </a:lnTo>
                  <a:lnTo>
                    <a:pt x="2460" y="8392"/>
                  </a:lnTo>
                  <a:cubicBezTo>
                    <a:pt x="3147" y="8795"/>
                    <a:pt x="3930" y="9005"/>
                    <a:pt x="4726" y="9005"/>
                  </a:cubicBezTo>
                  <a:cubicBezTo>
                    <a:pt x="7207" y="9005"/>
                    <a:pt x="9257" y="6984"/>
                    <a:pt x="9257" y="4503"/>
                  </a:cubicBezTo>
                  <a:cubicBezTo>
                    <a:pt x="9257" y="2023"/>
                    <a:pt x="7209" y="1"/>
                    <a:pt x="4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1773800" y="2208975"/>
              <a:ext cx="81875" cy="61400"/>
            </a:xfrm>
            <a:custGeom>
              <a:avLst/>
              <a:gdLst/>
              <a:ahLst/>
              <a:cxnLst/>
              <a:rect l="l" t="t" r="r" b="b"/>
              <a:pathLst>
                <a:path w="3275" h="2456" extrusionOk="0">
                  <a:moveTo>
                    <a:pt x="1" y="0"/>
                  </a:moveTo>
                  <a:lnTo>
                    <a:pt x="1" y="2455"/>
                  </a:lnTo>
                  <a:lnTo>
                    <a:pt x="3274" y="2455"/>
                  </a:lnTo>
                  <a:lnTo>
                    <a:pt x="3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1773800" y="2290800"/>
              <a:ext cx="81875" cy="102350"/>
            </a:xfrm>
            <a:custGeom>
              <a:avLst/>
              <a:gdLst/>
              <a:ahLst/>
              <a:cxnLst/>
              <a:rect l="l" t="t" r="r" b="b"/>
              <a:pathLst>
                <a:path w="3275" h="4094" extrusionOk="0">
                  <a:moveTo>
                    <a:pt x="1" y="0"/>
                  </a:moveTo>
                  <a:lnTo>
                    <a:pt x="1" y="4093"/>
                  </a:lnTo>
                  <a:lnTo>
                    <a:pt x="3274" y="4093"/>
                  </a:lnTo>
                  <a:lnTo>
                    <a:pt x="3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1773775" y="2413600"/>
              <a:ext cx="81900" cy="61400"/>
            </a:xfrm>
            <a:custGeom>
              <a:avLst/>
              <a:gdLst/>
              <a:ahLst/>
              <a:cxnLst/>
              <a:rect l="l" t="t" r="r" b="b"/>
              <a:pathLst>
                <a:path w="3276" h="2456" extrusionOk="0">
                  <a:moveTo>
                    <a:pt x="0" y="1"/>
                  </a:moveTo>
                  <a:lnTo>
                    <a:pt x="0" y="819"/>
                  </a:lnTo>
                  <a:cubicBezTo>
                    <a:pt x="0" y="1724"/>
                    <a:pt x="734" y="2456"/>
                    <a:pt x="1638" y="2456"/>
                  </a:cubicBezTo>
                  <a:cubicBezTo>
                    <a:pt x="2542" y="2456"/>
                    <a:pt x="3275" y="1724"/>
                    <a:pt x="3275" y="819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1170" name="Google Shape;1170;p30"/>
          <p:cNvCxnSpPr>
            <a:cxnSpLocks/>
          </p:cNvCxnSpPr>
          <p:nvPr/>
        </p:nvCxnSpPr>
        <p:spPr>
          <a:xfrm flipV="1">
            <a:off x="5624850" y="1558851"/>
            <a:ext cx="883457" cy="110704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1" name="Google Shape;1171;p30"/>
          <p:cNvCxnSpPr>
            <a:cxnSpLocks/>
          </p:cNvCxnSpPr>
          <p:nvPr/>
        </p:nvCxnSpPr>
        <p:spPr>
          <a:xfrm rot="10800000">
            <a:off x="5624851" y="2676676"/>
            <a:ext cx="883457" cy="112860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2" name="Google Shape;1172;p30"/>
          <p:cNvCxnSpPr>
            <a:cxnSpLocks/>
          </p:cNvCxnSpPr>
          <p:nvPr/>
        </p:nvCxnSpPr>
        <p:spPr>
          <a:xfrm flipH="1" flipV="1">
            <a:off x="2820913" y="1548069"/>
            <a:ext cx="838417" cy="110704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3" name="Google Shape;1173;p30"/>
          <p:cNvCxnSpPr>
            <a:cxnSpLocks/>
          </p:cNvCxnSpPr>
          <p:nvPr/>
        </p:nvCxnSpPr>
        <p:spPr>
          <a:xfrm flipV="1">
            <a:off x="2808035" y="2655135"/>
            <a:ext cx="862077" cy="106391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3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/>
              <a:t>Pesquisa no </a:t>
            </a:r>
            <a:r>
              <a:rPr lang="en" b="1" err="1"/>
              <a:t>UniProt</a:t>
            </a:r>
            <a:endParaRPr lang="pt-BR" b="1" err="1"/>
          </a:p>
        </p:txBody>
      </p:sp>
      <p:sp>
        <p:nvSpPr>
          <p:cNvPr id="1419" name="Google Shape;1419;p37"/>
          <p:cNvSpPr txBox="1"/>
          <p:nvPr/>
        </p:nvSpPr>
        <p:spPr>
          <a:xfrm>
            <a:off x="432742" y="1362600"/>
            <a:ext cx="3913126" cy="1463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r>
              <a:rPr lang="en" sz="2200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</a:rPr>
              <a:t>-Pesquisas retornam dados do Swiss-Prot e do TrEMBL </a:t>
            </a:r>
          </a:p>
        </p:txBody>
      </p:sp>
      <p:sp>
        <p:nvSpPr>
          <p:cNvPr id="1421" name="Google Shape;1421;p37"/>
          <p:cNvSpPr txBox="1"/>
          <p:nvPr/>
        </p:nvSpPr>
        <p:spPr>
          <a:xfrm>
            <a:off x="549361" y="4040277"/>
            <a:ext cx="1893037" cy="53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dirty="0" err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Busca</a:t>
            </a:r>
            <a:r>
              <a:rPr lang="en" sz="1600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por</a:t>
            </a:r>
            <a:r>
              <a:rPr lang="en" sz="1600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texto</a:t>
            </a:r>
            <a:r>
              <a:rPr lang="en" sz="1600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 e </a:t>
            </a:r>
            <a:r>
              <a:rPr lang="en" sz="1600" dirty="0" err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por</a:t>
            </a:r>
            <a:r>
              <a:rPr lang="en" sz="1600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similariedade</a:t>
            </a:r>
            <a:r>
              <a:rPr lang="en" sz="1600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 (BLAST) </a:t>
            </a:r>
            <a:endParaRPr sz="1600" dirty="0" err="1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cxnSp>
        <p:nvCxnSpPr>
          <p:cNvPr id="1423" name="Google Shape;1423;p37"/>
          <p:cNvCxnSpPr/>
          <p:nvPr/>
        </p:nvCxnSpPr>
        <p:spPr>
          <a:xfrm rot="16200000">
            <a:off x="-242265" y="381042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4" name="Google Shape;1424;p37"/>
          <p:cNvSpPr/>
          <p:nvPr/>
        </p:nvSpPr>
        <p:spPr>
          <a:xfrm>
            <a:off x="626435" y="3124626"/>
            <a:ext cx="274200" cy="2742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37"/>
          <p:cNvSpPr txBox="1"/>
          <p:nvPr/>
        </p:nvSpPr>
        <p:spPr>
          <a:xfrm>
            <a:off x="2698549" y="3770702"/>
            <a:ext cx="2337470" cy="54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err="1">
                <a:solidFill>
                  <a:schemeClr val="bg1">
                    <a:lumMod val="25000"/>
                  </a:schemeClr>
                </a:solidFill>
                <a:latin typeface="BIZ UDPGothic"/>
                <a:ea typeface="BIZ UDPGothic"/>
                <a:cs typeface="BIZ UDPGothic"/>
              </a:rPr>
              <a:t>Indicação</a:t>
            </a:r>
            <a:r>
              <a:rPr lang="en" sz="1600">
                <a:solidFill>
                  <a:schemeClr val="bg1">
                    <a:lumMod val="25000"/>
                  </a:schemeClr>
                </a:solidFill>
                <a:latin typeface="BIZ UDPGothic"/>
                <a:ea typeface="BIZ UDPGothic"/>
                <a:cs typeface="BIZ UDPGothic"/>
              </a:rPr>
              <a:t> de </a:t>
            </a:r>
            <a:r>
              <a:rPr lang="en" sz="1600">
                <a:solidFill>
                  <a:schemeClr val="bg1">
                    <a:lumMod val="25000"/>
                  </a:schemeClr>
                </a:solidFill>
                <a:latin typeface="BIZ UDPGothic"/>
                <a:ea typeface="BIZ UDPGothic"/>
              </a:rPr>
              <a:t>annotation score</a:t>
            </a:r>
            <a:endParaRPr lang="en" sz="1600" err="1">
              <a:solidFill>
                <a:schemeClr val="bg1">
                  <a:lumMod val="25000"/>
                </a:schemeClr>
              </a:solidFill>
              <a:latin typeface="BIZ UDPGothic"/>
              <a:ea typeface="BIZ UDPGothic"/>
              <a:cs typeface="BIZ UDPGothic"/>
            </a:endParaRPr>
          </a:p>
        </p:txBody>
      </p:sp>
      <p:cxnSp>
        <p:nvCxnSpPr>
          <p:cNvPr id="1428" name="Google Shape;1428;p37"/>
          <p:cNvCxnSpPr/>
          <p:nvPr/>
        </p:nvCxnSpPr>
        <p:spPr>
          <a:xfrm rot="16200000">
            <a:off x="1928572" y="381042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9" name="Google Shape;1429;p37"/>
          <p:cNvSpPr/>
          <p:nvPr/>
        </p:nvSpPr>
        <p:spPr>
          <a:xfrm>
            <a:off x="2797273" y="3124626"/>
            <a:ext cx="274200" cy="274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F03B11BB-022F-F162-5DA1-E1E5D228A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759" y="1359211"/>
            <a:ext cx="4220472" cy="245742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BE8C9A-1544-7686-8C33-234753A0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Interface gráfica do usuário, Texto, Email&#10;&#10;Descrição gerada automaticamente">
            <a:extLst>
              <a:ext uri="{FF2B5EF4-FFF2-40B4-BE49-F238E27FC236}">
                <a16:creationId xmlns:a16="http://schemas.microsoft.com/office/drawing/2014/main" id="{742A5F28-906A-82A8-7CAD-0CC7DE1E3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95" y="538768"/>
            <a:ext cx="8177840" cy="40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5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8"/>
          <p:cNvSpPr txBox="1">
            <a:spLocks noGrp="1"/>
          </p:cNvSpPr>
          <p:nvPr>
            <p:ph type="title"/>
          </p:nvPr>
        </p:nvSpPr>
        <p:spPr>
          <a:xfrm>
            <a:off x="583704" y="118862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Crescimento</a:t>
            </a:r>
            <a:r>
              <a:rPr lang="en"/>
              <a:t> de </a:t>
            </a:r>
            <a:r>
              <a:rPr lang="en" err="1"/>
              <a:t>sequencias</a:t>
            </a:r>
            <a:endParaRPr lang="pt-BR" err="1"/>
          </a:p>
        </p:txBody>
      </p:sp>
      <p:pic>
        <p:nvPicPr>
          <p:cNvPr id="3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9427A21B-8993-E9C3-8598-9131E70DE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3" b="263"/>
          <a:stretch/>
        </p:blipFill>
        <p:spPr>
          <a:xfrm>
            <a:off x="1216326" y="915518"/>
            <a:ext cx="6452573" cy="39918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B53CB-7FD9-957C-101B-41FE0F16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38" y="317151"/>
            <a:ext cx="9098625" cy="870387"/>
          </a:xfrm>
        </p:spPr>
        <p:txBody>
          <a:bodyPr/>
          <a:lstStyle/>
          <a:p>
            <a:r>
              <a:rPr lang="pt-BR" b="1" dirty="0" err="1"/>
              <a:t>National</a:t>
            </a:r>
            <a:r>
              <a:rPr lang="pt-BR" b="1" dirty="0"/>
              <a:t> Center for </a:t>
            </a:r>
            <a:r>
              <a:rPr lang="pt-BR" b="1" dirty="0" err="1"/>
              <a:t>Biotechnology</a:t>
            </a:r>
            <a:r>
              <a:rPr lang="pt-BR" b="1" dirty="0"/>
              <a:t> </a:t>
            </a:r>
            <a:r>
              <a:rPr lang="pt-BR" b="1" dirty="0" err="1"/>
              <a:t>Information</a:t>
            </a:r>
            <a:endParaRPr lang="pt-BR" b="1" dirty="0"/>
          </a:p>
        </p:txBody>
      </p:sp>
      <p:pic>
        <p:nvPicPr>
          <p:cNvPr id="3" name="Imagem 3" descr="Logotipo&#10;&#10;Descrição gerada automaticamente">
            <a:extLst>
              <a:ext uri="{FF2B5EF4-FFF2-40B4-BE49-F238E27FC236}">
                <a16:creationId xmlns:a16="http://schemas.microsoft.com/office/drawing/2014/main" id="{E237FB70-1B3B-AA6F-6FC9-95D25BB04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775" y="1556920"/>
            <a:ext cx="2497138" cy="30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5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71B0A-96EE-978C-551F-ECB2AD85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Fundação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9C4634-60F8-93A1-42EF-362B3B924C7B}"/>
              </a:ext>
            </a:extLst>
          </p:cNvPr>
          <p:cNvSpPr txBox="1"/>
          <p:nvPr/>
        </p:nvSpPr>
        <p:spPr>
          <a:xfrm>
            <a:off x="839611" y="1827388"/>
            <a:ext cx="508881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 sz="2000" dirty="0">
                <a:latin typeface="Raleway Medium"/>
              </a:rPr>
              <a:t>Claude Pepper</a:t>
            </a:r>
          </a:p>
          <a:p>
            <a:pPr marL="285750" indent="-285750">
              <a:buChar char="•"/>
            </a:pPr>
            <a:r>
              <a:rPr lang="pt-BR" sz="2000" dirty="0">
                <a:latin typeface="Raleway Medium"/>
              </a:rPr>
              <a:t>Biblioteca Nacional de Medicina dos Estados Unidos </a:t>
            </a:r>
          </a:p>
          <a:p>
            <a:pPr marL="285750" indent="-285750">
              <a:buChar char="•"/>
            </a:pPr>
            <a:r>
              <a:rPr lang="pt-BR" sz="2000" dirty="0">
                <a:latin typeface="Raleway Medium"/>
              </a:rPr>
              <a:t>Instituto Nacional de Saúde dos Estados Unidos</a:t>
            </a:r>
          </a:p>
        </p:txBody>
      </p:sp>
      <p:pic>
        <p:nvPicPr>
          <p:cNvPr id="4" name="Imagem 4" descr="Foto preta e branca de homem usando óculos e posando para foto&#10;&#10;Descrição gerada automaticamente">
            <a:extLst>
              <a:ext uri="{FF2B5EF4-FFF2-40B4-BE49-F238E27FC236}">
                <a16:creationId xmlns:a16="http://schemas.microsoft.com/office/drawing/2014/main" id="{352C0375-F9A7-3577-8F30-9B17729A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22" y="1448365"/>
            <a:ext cx="1500011" cy="17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1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2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 err="1"/>
              <a:t>Introdução</a:t>
            </a:r>
            <a:endParaRPr lang="pt-BR" b="1" err="1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D5C94FF4-E22B-AC8D-D731-1EB2686E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10" y="1676521"/>
            <a:ext cx="2139504" cy="671605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1CB5B1BF-40CA-C697-168F-E7627DDF1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82" y="2936022"/>
            <a:ext cx="2139503" cy="977909"/>
          </a:xfrm>
          <a:prstGeom prst="rect">
            <a:avLst/>
          </a:prstGeom>
        </p:spPr>
      </p:pic>
      <p:pic>
        <p:nvPicPr>
          <p:cNvPr id="7" name="Imagem 7" descr="Logotipo&#10;&#10;Descrição gerada automaticamente">
            <a:extLst>
              <a:ext uri="{FF2B5EF4-FFF2-40B4-BE49-F238E27FC236}">
                <a16:creationId xmlns:a16="http://schemas.microsoft.com/office/drawing/2014/main" id="{1DE4EB54-D2CE-BEB7-BB22-5C95C06B4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426" y="2934639"/>
            <a:ext cx="958135" cy="1189955"/>
          </a:xfrm>
          <a:prstGeom prst="rect">
            <a:avLst/>
          </a:prstGeom>
        </p:spPr>
      </p:pic>
      <p:pic>
        <p:nvPicPr>
          <p:cNvPr id="8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ACBDF4A4-EBE8-352B-EEAB-BD70F0932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130" y="2885806"/>
            <a:ext cx="1314853" cy="1255423"/>
          </a:xfrm>
          <a:prstGeom prst="rect">
            <a:avLst/>
          </a:prstGeom>
        </p:spPr>
      </p:pic>
      <p:pic>
        <p:nvPicPr>
          <p:cNvPr id="9" name="Imagem 9" descr="Logotipo&#10;&#10;Descrição gerada automaticamente">
            <a:extLst>
              <a:ext uri="{FF2B5EF4-FFF2-40B4-BE49-F238E27FC236}">
                <a16:creationId xmlns:a16="http://schemas.microsoft.com/office/drawing/2014/main" id="{FDA79A06-9305-3F92-396B-059424B8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85" y="1636975"/>
            <a:ext cx="2203898" cy="742649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5112F0CD-1212-6618-7B3F-DCE3C5FF9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7794" y="3203839"/>
            <a:ext cx="2461475" cy="675702"/>
          </a:xfrm>
          <a:prstGeom prst="rect">
            <a:avLst/>
          </a:prstGeom>
        </p:spPr>
      </p:pic>
      <p:pic>
        <p:nvPicPr>
          <p:cNvPr id="11" name="Imagem 11" descr="Logotipo&#10;&#10;Descrição gerada automaticamente">
            <a:extLst>
              <a:ext uri="{FF2B5EF4-FFF2-40B4-BE49-F238E27FC236}">
                <a16:creationId xmlns:a16="http://schemas.microsoft.com/office/drawing/2014/main" id="{9E0EF9A9-A6E9-3550-ED35-7DB7DF541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4942" y="1674589"/>
            <a:ext cx="2743200" cy="8123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03883-7539-49CC-B384-66190DE3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Missão</a:t>
            </a: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F5C7D50D-9EBF-59A2-A1BD-AB0E60CC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057" y="1827264"/>
            <a:ext cx="3067754" cy="148897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5E2FB8C-DD0F-C7AD-3DD7-D5D3DA24599B}"/>
              </a:ext>
            </a:extLst>
          </p:cNvPr>
          <p:cNvSpPr txBox="1"/>
          <p:nvPr/>
        </p:nvSpPr>
        <p:spPr>
          <a:xfrm>
            <a:off x="608542" y="1464028"/>
            <a:ext cx="49388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09B6AD5-B636-DCDF-2C53-1AAE5FE46A5B}"/>
              </a:ext>
            </a:extLst>
          </p:cNvPr>
          <p:cNvSpPr txBox="1"/>
          <p:nvPr/>
        </p:nvSpPr>
        <p:spPr>
          <a:xfrm>
            <a:off x="818148" y="1105371"/>
            <a:ext cx="5417648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effectLst/>
                <a:latin typeface="Raleway Medium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 NCBI foi encarregado de criar sistemas automatizados para armazenar e analisar conhecimentos sobre biologia molecular, bioquímica e genética;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latin typeface="Raleway Medium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pt-BR" kern="100" dirty="0">
                <a:effectLst/>
                <a:latin typeface="Raleway Medium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acilitar o uso de tais bancos de dados e software pela comunidade médica e </a:t>
            </a:r>
            <a:r>
              <a:rPr lang="pt-BR" kern="100" dirty="0">
                <a:latin typeface="Raleway Medium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cientifica;</a:t>
            </a:r>
            <a:endParaRPr lang="pt-BR" kern="100" dirty="0">
              <a:effectLst/>
              <a:latin typeface="Raleway Medium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kern="100" dirty="0">
                <a:effectLst/>
                <a:latin typeface="Raleway Medium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Coordenar esforços para coletar informações sobre biotecnologia tanto nacional quanto internacionalmente;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Raleway Medium" pitchFamily="2" charset="0"/>
                <a:ea typeface="Calibri" panose="020F0502020204030204" pitchFamily="34" charset="0"/>
              </a:rPr>
              <a:t>Realizar pesquisas sobre métodos avançados de processamento de informações baseado em computação para analisar a estrutura e a função de moléculas biologicamente importantes.</a:t>
            </a:r>
            <a:endParaRPr lang="pt-BR" sz="1100" dirty="0"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08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E10A2-6D7B-14F3-C0CD-E5B13891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Como o NCBI funciona</a:t>
            </a:r>
          </a:p>
        </p:txBody>
      </p:sp>
      <p:pic>
        <p:nvPicPr>
          <p:cNvPr id="3" name="Imagem 3" descr="Texto&#10;&#10;Descrição gerada automaticamente">
            <a:extLst>
              <a:ext uri="{FF2B5EF4-FFF2-40B4-BE49-F238E27FC236}">
                <a16:creationId xmlns:a16="http://schemas.microsoft.com/office/drawing/2014/main" id="{0EA30D17-6CFE-0404-06D1-794420F58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06" y="1430881"/>
            <a:ext cx="3752144" cy="2307873"/>
          </a:xfrm>
          <a:prstGeom prst="rect">
            <a:avLst/>
          </a:prstGeom>
        </p:spPr>
      </p:pic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E4C4392A-C41C-D0FB-BA77-9CB21E3DE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33" y="1416938"/>
            <a:ext cx="2743200" cy="23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75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034C6-8173-CB6E-339A-3D6185C9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Conexões</a:t>
            </a:r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BE74A656-60A2-7202-AA5C-591159C1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22" y="1184020"/>
            <a:ext cx="2743200" cy="1590126"/>
          </a:xfrm>
          <a:prstGeom prst="rect">
            <a:avLst/>
          </a:prstGeom>
        </p:spPr>
      </p:pic>
      <p:pic>
        <p:nvPicPr>
          <p:cNvPr id="6" name="Imagem 6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F413DA5-9C0F-223F-3505-18EE2DD0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3582456"/>
            <a:ext cx="2743200" cy="589144"/>
          </a:xfrm>
          <a:prstGeom prst="rect">
            <a:avLst/>
          </a:prstGeom>
        </p:spPr>
      </p:pic>
      <p:pic>
        <p:nvPicPr>
          <p:cNvPr id="7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EFCF7A17-73DE-19DB-4859-8A0E380E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56" y="2846070"/>
            <a:ext cx="2743200" cy="1737360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9D4260F7-CA8C-E6F8-F25E-1E32D7074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622" y="2393234"/>
            <a:ext cx="2743200" cy="907366"/>
          </a:xfrm>
          <a:prstGeom prst="rect">
            <a:avLst/>
          </a:prstGeom>
        </p:spPr>
      </p:pic>
      <p:pic>
        <p:nvPicPr>
          <p:cNvPr id="9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1C1903C3-4C8B-4258-3605-A74421AEE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549" y="957491"/>
            <a:ext cx="1488869" cy="189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6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E4A70-4CC5-1508-3B6F-E3E16FBD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Quem mantém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3EC0F0-D869-7B73-FD95-8172FD0EDA05}"/>
              </a:ext>
            </a:extLst>
          </p:cNvPr>
          <p:cNvSpPr txBox="1"/>
          <p:nvPr/>
        </p:nvSpPr>
        <p:spPr>
          <a:xfrm>
            <a:off x="890763" y="1861785"/>
            <a:ext cx="3969995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BR" sz="2000" dirty="0">
                <a:latin typeface="Raleway Medium"/>
              </a:rPr>
              <a:t>Governo dos Estados unidos</a:t>
            </a:r>
          </a:p>
          <a:p>
            <a:pPr marL="285750" lvl="8" indent="-285750">
              <a:buChar char="•"/>
            </a:pPr>
            <a:r>
              <a:rPr lang="pt-BR" sz="2000" dirty="0">
                <a:latin typeface="Raleway Medium"/>
              </a:rPr>
              <a:t>Biblioteca Nacional de Medicina</a:t>
            </a:r>
          </a:p>
          <a:p>
            <a:pPr marL="285750" lvl="8" indent="-285750">
              <a:buChar char="•"/>
            </a:pPr>
            <a:r>
              <a:rPr lang="pt-BR" sz="2000" dirty="0">
                <a:latin typeface="Raleway Medium"/>
              </a:rPr>
              <a:t>Instituto Nacional de Saúde</a:t>
            </a:r>
          </a:p>
          <a:p>
            <a:pPr lvl="1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097AD5-7B09-9128-B913-7AF85ED0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16" y="2229025"/>
            <a:ext cx="1828804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10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AE899-6B0D-83C6-59D2-BBCBB4E0D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Taxa de acesso ao longo do tempo</a:t>
            </a:r>
          </a:p>
        </p:txBody>
      </p:sp>
      <p:pic>
        <p:nvPicPr>
          <p:cNvPr id="3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BD56DB5-E50A-417F-2717-1B5D425A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68" y="1285779"/>
            <a:ext cx="4224865" cy="1626498"/>
          </a:xfrm>
          <a:prstGeom prst="rect">
            <a:avLst/>
          </a:prstGeom>
        </p:spPr>
      </p:pic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B26BB90-C4DC-127D-AA18-77CE565B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679" y="3037495"/>
            <a:ext cx="4196644" cy="17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78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5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Referências</a:t>
            </a:r>
            <a:r>
              <a:rPr lang="en"/>
              <a:t> </a:t>
            </a:r>
            <a:r>
              <a:rPr lang="en" err="1"/>
              <a:t>Bibliográficas</a:t>
            </a:r>
            <a:endParaRPr lang="pt-BR" err="1"/>
          </a:p>
        </p:txBody>
      </p:sp>
      <p:sp>
        <p:nvSpPr>
          <p:cNvPr id="1834" name="Google Shape;1834;p51"/>
          <p:cNvSpPr txBox="1"/>
          <p:nvPr/>
        </p:nvSpPr>
        <p:spPr>
          <a:xfrm>
            <a:off x="547516" y="1078189"/>
            <a:ext cx="8060074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" sz="1200">
              <a:solidFill>
                <a:schemeClr val="dk1"/>
              </a:solidFill>
              <a:latin typeface="BIZ UDPGothic"/>
            </a:endParaRPr>
          </a:p>
          <a:p>
            <a:pPr algn="just"/>
            <a:r>
              <a:rPr lang="en" sz="1200">
                <a:solidFill>
                  <a:schemeClr val="bg1">
                    <a:lumMod val="10000"/>
                  </a:schemeClr>
                </a:solidFill>
                <a:latin typeface="BIZ UDPGothic"/>
                <a:ea typeface="Raleway Medium"/>
                <a:cs typeface="Raleway Medium"/>
                <a:sym typeface="Raleway Medium"/>
              </a:rPr>
              <a:t>RCSB PROTEIN DATA BANK. </a:t>
            </a:r>
            <a:r>
              <a:rPr lang="en" sz="1200" b="1">
                <a:solidFill>
                  <a:schemeClr val="bg1">
                    <a:lumMod val="10000"/>
                  </a:schemeClr>
                </a:solidFill>
                <a:latin typeface="BIZ UDPGothic"/>
                <a:ea typeface="Raleway Medium"/>
                <a:cs typeface="Raleway Medium"/>
                <a:sym typeface="Raleway Medium"/>
              </a:rPr>
              <a:t>RCSB PDB: Homepage</a:t>
            </a:r>
            <a:r>
              <a:rPr lang="en" sz="1200">
                <a:solidFill>
                  <a:schemeClr val="bg1">
                    <a:lumMod val="10000"/>
                  </a:schemeClr>
                </a:solidFill>
                <a:latin typeface="BIZ UDPGothic"/>
                <a:ea typeface="Raleway Medium"/>
                <a:cs typeface="Raleway Medium"/>
                <a:sym typeface="Raleway Medium"/>
              </a:rPr>
              <a:t>. </a:t>
            </a:r>
            <a:r>
              <a:rPr lang="en" sz="1200" err="1">
                <a:solidFill>
                  <a:schemeClr val="bg1">
                    <a:lumMod val="10000"/>
                  </a:schemeClr>
                </a:solidFill>
                <a:latin typeface="BIZ UDPGothic"/>
                <a:ea typeface="Raleway Medium"/>
                <a:cs typeface="Raleway Medium"/>
                <a:sym typeface="Raleway Medium"/>
              </a:rPr>
              <a:t>Disponível</a:t>
            </a:r>
            <a:r>
              <a:rPr lang="en" sz="1200">
                <a:solidFill>
                  <a:schemeClr val="bg1">
                    <a:lumMod val="10000"/>
                  </a:schemeClr>
                </a:solidFill>
                <a:latin typeface="BIZ UDPGothic"/>
                <a:ea typeface="Raleway Medium"/>
                <a:cs typeface="Raleway Medium"/>
                <a:sym typeface="Raleway Medium"/>
              </a:rPr>
              <a:t> </a:t>
            </a:r>
            <a:r>
              <a:rPr lang="en" sz="1200" err="1">
                <a:solidFill>
                  <a:schemeClr val="bg1">
                    <a:lumMod val="10000"/>
                  </a:schemeClr>
                </a:solidFill>
                <a:latin typeface="BIZ UDPGothic"/>
                <a:ea typeface="Raleway Medium"/>
                <a:cs typeface="Raleway Medium"/>
                <a:sym typeface="Raleway Medium"/>
              </a:rPr>
              <a:t>em</a:t>
            </a:r>
            <a:r>
              <a:rPr lang="en" sz="1200">
                <a:solidFill>
                  <a:schemeClr val="bg1">
                    <a:lumMod val="10000"/>
                  </a:schemeClr>
                </a:solidFill>
                <a:latin typeface="BIZ UDPGothic"/>
                <a:ea typeface="Raleway Medium"/>
                <a:cs typeface="Raleway Medium"/>
                <a:sym typeface="Raleway Medium"/>
              </a:rPr>
              <a:t>: &lt;https://www.rcsb.org/&gt;. </a:t>
            </a:r>
            <a:r>
              <a:rPr lang="en" sz="1200" err="1">
                <a:solidFill>
                  <a:schemeClr val="bg1">
                    <a:lumMod val="10000"/>
                  </a:schemeClr>
                </a:solidFill>
                <a:latin typeface="BIZ UDPGothic"/>
                <a:ea typeface="Raleway Medium"/>
                <a:cs typeface="Raleway Medium"/>
                <a:sym typeface="Raleway Medium"/>
              </a:rPr>
              <a:t>Acesso</a:t>
            </a:r>
            <a:r>
              <a:rPr lang="en" sz="1200">
                <a:solidFill>
                  <a:schemeClr val="bg1">
                    <a:lumMod val="10000"/>
                  </a:schemeClr>
                </a:solidFill>
                <a:latin typeface="BIZ UDPGothic"/>
                <a:ea typeface="Raleway Medium"/>
                <a:cs typeface="Raleway Medium"/>
                <a:sym typeface="Raleway Medium"/>
              </a:rPr>
              <a:t> </a:t>
            </a:r>
            <a:r>
              <a:rPr lang="en" sz="1200" err="1">
                <a:solidFill>
                  <a:schemeClr val="bg1">
                    <a:lumMod val="10000"/>
                  </a:schemeClr>
                </a:solidFill>
                <a:latin typeface="BIZ UDPGothic"/>
                <a:ea typeface="Raleway Medium"/>
                <a:cs typeface="Raleway Medium"/>
                <a:sym typeface="Raleway Medium"/>
              </a:rPr>
              <a:t>em</a:t>
            </a:r>
            <a:r>
              <a:rPr lang="en" sz="1200">
                <a:solidFill>
                  <a:schemeClr val="bg1">
                    <a:lumMod val="10000"/>
                  </a:schemeClr>
                </a:solidFill>
                <a:latin typeface="BIZ UDPGothic"/>
                <a:ea typeface="Raleway Medium"/>
                <a:cs typeface="Raleway Medium"/>
                <a:sym typeface="Raleway Medium"/>
              </a:rPr>
              <a:t>: 4 jun. 2023.</a:t>
            </a:r>
            <a:endParaRPr lang="en" sz="1200">
              <a:solidFill>
                <a:schemeClr val="bg1">
                  <a:lumMod val="10000"/>
                </a:schemeClr>
              </a:solidFill>
              <a:latin typeface="BIZ UDPGothic"/>
            </a:endParaRPr>
          </a:p>
          <a:p>
            <a:pPr algn="just"/>
            <a:br>
              <a:rPr lang="en-US"/>
            </a:br>
            <a:endParaRPr lang="en-US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dk1"/>
              </a:solidFill>
              <a:latin typeface="Raleway Medium"/>
              <a:ea typeface="Raleway Medium"/>
              <a:cs typeface="Raleway Medium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D3E009-348C-73A9-9587-7F92DD5D0F85}"/>
              </a:ext>
            </a:extLst>
          </p:cNvPr>
          <p:cNvSpPr txBox="1"/>
          <p:nvPr/>
        </p:nvSpPr>
        <p:spPr>
          <a:xfrm>
            <a:off x="545702" y="1878154"/>
            <a:ext cx="788669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>
                <a:latin typeface="BIZ UDPGothic"/>
              </a:rPr>
              <a:t>MARIANO, D. </a:t>
            </a:r>
            <a:r>
              <a:rPr lang="pt-BR" sz="1200" b="1">
                <a:latin typeface="BIZ UDPGothic"/>
              </a:rPr>
              <a:t>PDB Capítulo 12</a:t>
            </a:r>
            <a:r>
              <a:rPr lang="pt-BR" sz="1200">
                <a:latin typeface="BIZ UDPGothic"/>
              </a:rPr>
              <a:t>. Disponível em: &lt;https://diegomariano.com/</a:t>
            </a:r>
            <a:r>
              <a:rPr lang="pt-BR" sz="1200" err="1">
                <a:latin typeface="BIZ UDPGothic"/>
              </a:rPr>
              <a:t>pdb</a:t>
            </a:r>
            <a:r>
              <a:rPr lang="pt-BR" sz="1200">
                <a:latin typeface="BIZ UDPGothic"/>
              </a:rPr>
              <a:t>/&gt;. Acesso em: 4 jun. 2023.</a:t>
            </a:r>
          </a:p>
          <a:p>
            <a:endParaRPr lang="pt-BR" sz="1200">
              <a:latin typeface="BIZ UDPGothic"/>
            </a:endParaRPr>
          </a:p>
          <a:p>
            <a:endParaRPr lang="pt-BR" sz="1200">
              <a:latin typeface="BIZ UDPGothic"/>
            </a:endParaRPr>
          </a:p>
          <a:p>
            <a:r>
              <a:rPr lang="en-US" sz="1200">
                <a:solidFill>
                  <a:srgbClr val="2A2A2A"/>
                </a:solidFill>
                <a:latin typeface="BIZ UDPGothic"/>
              </a:rPr>
              <a:t>Bateman, Alex. The </a:t>
            </a:r>
            <a:r>
              <a:rPr lang="en-US" sz="1200" err="1">
                <a:solidFill>
                  <a:srgbClr val="2A2A2A"/>
                </a:solidFill>
                <a:latin typeface="BIZ UDPGothic"/>
              </a:rPr>
              <a:t>UniProt</a:t>
            </a:r>
            <a:r>
              <a:rPr lang="en-US" sz="1200">
                <a:solidFill>
                  <a:srgbClr val="2A2A2A"/>
                </a:solidFill>
                <a:latin typeface="BIZ UDPGothic"/>
              </a:rPr>
              <a:t> Consortium, </a:t>
            </a:r>
            <a:r>
              <a:rPr lang="en-US" sz="1200" err="1">
                <a:solidFill>
                  <a:srgbClr val="2A2A2A"/>
                </a:solidFill>
                <a:latin typeface="BIZ UDPGothic"/>
              </a:rPr>
              <a:t>UniProt</a:t>
            </a:r>
            <a:r>
              <a:rPr lang="en-US" sz="1200">
                <a:solidFill>
                  <a:srgbClr val="2A2A2A"/>
                </a:solidFill>
                <a:latin typeface="BIZ UDPGothic"/>
              </a:rPr>
              <a:t>: a worldwide hub of protein knowledge, </a:t>
            </a:r>
            <a:r>
              <a:rPr lang="en-US" sz="1200" i="1">
                <a:solidFill>
                  <a:srgbClr val="2A2A2A"/>
                </a:solidFill>
                <a:latin typeface="BIZ UDPGothic"/>
              </a:rPr>
              <a:t>Nucleic Acids Research</a:t>
            </a:r>
            <a:r>
              <a:rPr lang="en-US" sz="1200">
                <a:solidFill>
                  <a:srgbClr val="2A2A2A"/>
                </a:solidFill>
                <a:latin typeface="BIZ UDPGothic"/>
              </a:rPr>
              <a:t>, Volume 47. </a:t>
            </a:r>
            <a:r>
              <a:rPr lang="en-US" sz="1200" err="1">
                <a:solidFill>
                  <a:srgbClr val="2A2A2A"/>
                </a:solidFill>
                <a:latin typeface="BIZ UDPGothic"/>
              </a:rPr>
              <a:t>Disponivel</a:t>
            </a:r>
            <a:r>
              <a:rPr lang="en-US" sz="1200">
                <a:solidFill>
                  <a:srgbClr val="2A2A2A"/>
                </a:solidFill>
                <a:latin typeface="BIZ UDPGothic"/>
              </a:rPr>
              <a:t> </a:t>
            </a:r>
            <a:r>
              <a:rPr lang="en-US" sz="1200" err="1">
                <a:solidFill>
                  <a:srgbClr val="2A2A2A"/>
                </a:solidFill>
                <a:latin typeface="BIZ UDPGothic"/>
              </a:rPr>
              <a:t>em</a:t>
            </a:r>
            <a:r>
              <a:rPr lang="en-US" sz="1200">
                <a:solidFill>
                  <a:srgbClr val="2A2A2A"/>
                </a:solidFill>
                <a:latin typeface="BIZ UDPGothic"/>
              </a:rPr>
              <a:t>: </a:t>
            </a:r>
            <a:r>
              <a:rPr lang="en-US" sz="1200">
                <a:solidFill>
                  <a:srgbClr val="006FB7"/>
                </a:solidFill>
                <a:latin typeface="BIZ UDPGothic"/>
                <a:hlinkClick r:id="rId3"/>
              </a:rPr>
              <a:t>https://doi.org/10.1093/nar/gky1049</a:t>
            </a:r>
            <a:br>
              <a:rPr lang="en-US" sz="1200">
                <a:latin typeface="BIZ UDPGothic"/>
              </a:rPr>
            </a:br>
            <a:endParaRPr lang="en-US" sz="1200">
              <a:latin typeface="BIZ UDPGothic"/>
            </a:endParaRPr>
          </a:p>
          <a:p>
            <a:r>
              <a:rPr lang="pt-BR" sz="1200">
                <a:solidFill>
                  <a:srgbClr val="2A2A2A"/>
                </a:solidFill>
                <a:latin typeface="BIZ UDPGothic"/>
              </a:rPr>
              <a:t>The </a:t>
            </a:r>
            <a:r>
              <a:rPr lang="pt-BR" sz="1200" err="1">
                <a:solidFill>
                  <a:srgbClr val="2A2A2A"/>
                </a:solidFill>
                <a:latin typeface="BIZ UDPGothic"/>
              </a:rPr>
              <a:t>UniProt</a:t>
            </a:r>
            <a:r>
              <a:rPr lang="pt-BR" sz="1200">
                <a:solidFill>
                  <a:srgbClr val="2A2A2A"/>
                </a:solidFill>
                <a:latin typeface="BIZ UDPGothic"/>
              </a:rPr>
              <a:t> Consortium, </a:t>
            </a:r>
            <a:r>
              <a:rPr lang="pt-BR" sz="1200" err="1">
                <a:solidFill>
                  <a:srgbClr val="2A2A2A"/>
                </a:solidFill>
                <a:latin typeface="BIZ UDPGothic"/>
              </a:rPr>
              <a:t>UniProt</a:t>
            </a:r>
            <a:r>
              <a:rPr lang="pt-BR" sz="1200">
                <a:solidFill>
                  <a:srgbClr val="2A2A2A"/>
                </a:solidFill>
                <a:latin typeface="BIZ UDPGothic"/>
              </a:rPr>
              <a:t>: </a:t>
            </a:r>
            <a:r>
              <a:rPr lang="pt-BR" sz="1200" err="1">
                <a:solidFill>
                  <a:srgbClr val="2A2A2A"/>
                </a:solidFill>
                <a:latin typeface="BIZ UDPGothic"/>
              </a:rPr>
              <a:t>the</a:t>
            </a:r>
            <a:r>
              <a:rPr lang="pt-BR" sz="1200">
                <a:solidFill>
                  <a:srgbClr val="2A2A2A"/>
                </a:solidFill>
                <a:latin typeface="BIZ UDPGothic"/>
              </a:rPr>
              <a:t> universal </a:t>
            </a:r>
            <a:r>
              <a:rPr lang="pt-BR" sz="1200" err="1">
                <a:solidFill>
                  <a:srgbClr val="2A2A2A"/>
                </a:solidFill>
                <a:latin typeface="BIZ UDPGothic"/>
              </a:rPr>
              <a:t>protein</a:t>
            </a:r>
            <a:r>
              <a:rPr lang="pt-BR" sz="1200">
                <a:solidFill>
                  <a:srgbClr val="2A2A2A"/>
                </a:solidFill>
                <a:latin typeface="BIZ UDPGothic"/>
              </a:rPr>
              <a:t> </a:t>
            </a:r>
            <a:r>
              <a:rPr lang="pt-BR" sz="1200" err="1">
                <a:solidFill>
                  <a:srgbClr val="2A2A2A"/>
                </a:solidFill>
                <a:latin typeface="BIZ UDPGothic"/>
              </a:rPr>
              <a:t>knowledgebase</a:t>
            </a:r>
            <a:r>
              <a:rPr lang="pt-BR" sz="1200">
                <a:solidFill>
                  <a:srgbClr val="2A2A2A"/>
                </a:solidFill>
                <a:latin typeface="BIZ UDPGothic"/>
              </a:rPr>
              <a:t>, </a:t>
            </a:r>
            <a:r>
              <a:rPr lang="pt-BR" sz="1200" i="1" err="1">
                <a:solidFill>
                  <a:srgbClr val="2A2A2A"/>
                </a:solidFill>
                <a:latin typeface="BIZ UDPGothic"/>
              </a:rPr>
              <a:t>Nucleic</a:t>
            </a:r>
            <a:r>
              <a:rPr lang="pt-BR" sz="1200" i="1">
                <a:solidFill>
                  <a:srgbClr val="2A2A2A"/>
                </a:solidFill>
                <a:latin typeface="BIZ UDPGothic"/>
              </a:rPr>
              <a:t> </a:t>
            </a:r>
            <a:r>
              <a:rPr lang="pt-BR" sz="1200" i="1" err="1">
                <a:solidFill>
                  <a:srgbClr val="2A2A2A"/>
                </a:solidFill>
                <a:latin typeface="BIZ UDPGothic"/>
              </a:rPr>
              <a:t>Acids</a:t>
            </a:r>
            <a:r>
              <a:rPr lang="pt-BR" sz="1200" i="1">
                <a:solidFill>
                  <a:srgbClr val="2A2A2A"/>
                </a:solidFill>
                <a:latin typeface="BIZ UDPGothic"/>
              </a:rPr>
              <a:t> </a:t>
            </a:r>
            <a:r>
              <a:rPr lang="pt-BR" sz="1200" i="1" err="1">
                <a:solidFill>
                  <a:srgbClr val="2A2A2A"/>
                </a:solidFill>
                <a:latin typeface="BIZ UDPGothic"/>
              </a:rPr>
              <a:t>Research</a:t>
            </a:r>
            <a:r>
              <a:rPr lang="pt-BR" sz="1200">
                <a:solidFill>
                  <a:srgbClr val="2A2A2A"/>
                </a:solidFill>
                <a:latin typeface="BIZ UDPGothic"/>
              </a:rPr>
              <a:t>, Volume 45. </a:t>
            </a:r>
            <a:r>
              <a:rPr lang="pt-BR" sz="1200" err="1">
                <a:solidFill>
                  <a:srgbClr val="2A2A2A"/>
                </a:solidFill>
                <a:latin typeface="BIZ UDPGothic"/>
              </a:rPr>
              <a:t>Disponivel</a:t>
            </a:r>
            <a:r>
              <a:rPr lang="pt-BR" sz="1200">
                <a:solidFill>
                  <a:srgbClr val="2A2A2A"/>
                </a:solidFill>
                <a:latin typeface="BIZ UDPGothic"/>
              </a:rPr>
              <a:t> em: </a:t>
            </a:r>
            <a:r>
              <a:rPr lang="pt-BR" sz="1200">
                <a:solidFill>
                  <a:srgbClr val="006FB7"/>
                </a:solidFill>
                <a:latin typeface="BIZ UDPGothic"/>
                <a:hlinkClick r:id="rId4"/>
              </a:rPr>
              <a:t>https://doi.org/10.1093/nar/gkw1099</a:t>
            </a:r>
            <a:endParaRPr lang="pt-BR" sz="1200">
              <a:solidFill>
                <a:srgbClr val="006FB7"/>
              </a:solidFill>
              <a:latin typeface="BIZ UDPGothic"/>
            </a:endParaRPr>
          </a:p>
          <a:p>
            <a:endParaRPr lang="pt-BR" sz="1200">
              <a:solidFill>
                <a:srgbClr val="006FB7"/>
              </a:solidFill>
              <a:latin typeface="BIZ UDPGothic"/>
            </a:endParaRPr>
          </a:p>
          <a:p>
            <a:br>
              <a:rPr lang="en-US" sz="1200">
                <a:latin typeface="BIZ UDPGothic"/>
              </a:rPr>
            </a:br>
            <a:r>
              <a:rPr lang="pt-BR" sz="1200" err="1">
                <a:solidFill>
                  <a:srgbClr val="292929"/>
                </a:solidFill>
                <a:latin typeface="BIZ UDPGothic"/>
              </a:rPr>
              <a:t>Kremer,Frederico</a:t>
            </a:r>
            <a:r>
              <a:rPr lang="pt-BR" sz="1200">
                <a:solidFill>
                  <a:srgbClr val="292929"/>
                </a:solidFill>
                <a:latin typeface="BIZ UDPGothic"/>
              </a:rPr>
              <a:t>. </a:t>
            </a:r>
            <a:r>
              <a:rPr lang="pt-BR" sz="1200" b="1">
                <a:solidFill>
                  <a:srgbClr val="292929"/>
                </a:solidFill>
                <a:latin typeface="BIZ UDPGothic"/>
              </a:rPr>
              <a:t>Bancos de Dados Biológicos (parte II): o </a:t>
            </a:r>
            <a:r>
              <a:rPr lang="pt-BR" sz="1200" b="1" err="1">
                <a:solidFill>
                  <a:srgbClr val="292929"/>
                </a:solidFill>
                <a:latin typeface="BIZ UDPGothic"/>
              </a:rPr>
              <a:t>UniProt</a:t>
            </a:r>
            <a:r>
              <a:rPr lang="pt-BR" sz="1200" b="1">
                <a:solidFill>
                  <a:srgbClr val="292929"/>
                </a:solidFill>
                <a:latin typeface="BIZ UDPGothic"/>
              </a:rPr>
              <a:t>. </a:t>
            </a:r>
            <a:r>
              <a:rPr lang="pt-BR" sz="1200" b="1" err="1">
                <a:solidFill>
                  <a:srgbClr val="292929"/>
                </a:solidFill>
                <a:latin typeface="BIZ UDPGothic"/>
              </a:rPr>
              <a:t>Disponivel</a:t>
            </a:r>
            <a:r>
              <a:rPr lang="pt-BR" sz="1200" b="1">
                <a:solidFill>
                  <a:srgbClr val="292929"/>
                </a:solidFill>
                <a:latin typeface="BIZ UDPGothic"/>
              </a:rPr>
              <a:t> em: </a:t>
            </a:r>
            <a:r>
              <a:rPr lang="pt-BR" sz="1200">
                <a:latin typeface="BIZ UDPGothic"/>
              </a:rPr>
              <a:t>https://medium.com/omixdata/bancos-de-dados-biol%C3%B3gicos-parte-ii-o-uniprot-a42511791c1d</a:t>
            </a:r>
          </a:p>
          <a:p>
            <a:endParaRPr lang="pt-BR" sz="1200">
              <a:solidFill>
                <a:srgbClr val="292929"/>
              </a:solidFill>
              <a:latin typeface="BIZ UDP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6708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A6832-817F-3FFA-7BFE-EE5D3621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err="1"/>
              <a:t>Referências</a:t>
            </a:r>
            <a:r>
              <a:rPr lang="en"/>
              <a:t> </a:t>
            </a:r>
            <a:r>
              <a:rPr lang="en" err="1"/>
              <a:t>Bibliográficas</a:t>
            </a:r>
            <a:endParaRPr lang="pt-BR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B98E61E-A219-AE8F-DEA5-D30B4B0EC37A}"/>
              </a:ext>
            </a:extLst>
          </p:cNvPr>
          <p:cNvSpPr txBox="1"/>
          <p:nvPr/>
        </p:nvSpPr>
        <p:spPr>
          <a:xfrm>
            <a:off x="952499" y="1419930"/>
            <a:ext cx="7567083" cy="29721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503B3A-E42B-3B09-ACAB-A655605B0A1C}"/>
              </a:ext>
            </a:extLst>
          </p:cNvPr>
          <p:cNvSpPr txBox="1"/>
          <p:nvPr/>
        </p:nvSpPr>
        <p:spPr>
          <a:xfrm>
            <a:off x="1075972" y="1481666"/>
            <a:ext cx="7276041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 err="1">
                <a:latin typeface="BIZ UDPGothic"/>
                <a:cs typeface="Calibri"/>
              </a:rPr>
              <a:t>About</a:t>
            </a:r>
            <a:r>
              <a:rPr lang="pt-BR" sz="1200" b="1" dirty="0">
                <a:latin typeface="BIZ UDPGothic"/>
                <a:cs typeface="Calibri"/>
              </a:rPr>
              <a:t> - NCBI</a:t>
            </a:r>
            <a:r>
              <a:rPr lang="pt-BR" sz="1200" dirty="0">
                <a:latin typeface="BIZ UDPGothic"/>
                <a:cs typeface="Calibri"/>
              </a:rPr>
              <a:t>. Disponível em: &lt;https://www.ncbi.nlm.nih.gov/home/</a:t>
            </a:r>
            <a:r>
              <a:rPr lang="pt-BR" sz="1200" err="1">
                <a:latin typeface="BIZ UDPGothic"/>
                <a:cs typeface="Calibri"/>
              </a:rPr>
              <a:t>about</a:t>
            </a:r>
            <a:r>
              <a:rPr lang="pt-BR" sz="1200" dirty="0">
                <a:latin typeface="BIZ UDPGothic"/>
                <a:cs typeface="Calibri"/>
              </a:rPr>
              <a:t>&gt;. Acesso em: 4 jun. 2023. </a:t>
            </a:r>
            <a:endParaRPr lang="pt-BR" sz="1200">
              <a:latin typeface="BIZ UDPGothic"/>
            </a:endParaRPr>
          </a:p>
          <a:p>
            <a:endParaRPr lang="pt-BR" sz="1200" dirty="0">
              <a:latin typeface="BIZ UDPGothic"/>
              <a:cs typeface="Calibri"/>
            </a:endParaRPr>
          </a:p>
          <a:p>
            <a:r>
              <a:rPr lang="pt-BR" sz="1200" b="1" dirty="0">
                <a:latin typeface="BIZ UDPGothic"/>
                <a:cs typeface="Calibri"/>
              </a:rPr>
              <a:t>Bancos de dados mais usados em Bioinformática NCBI</a:t>
            </a:r>
            <a:r>
              <a:rPr lang="pt-BR" sz="1200" dirty="0">
                <a:latin typeface="BIZ UDPGothic"/>
                <a:cs typeface="Calibri"/>
              </a:rPr>
              <a:t>. [</a:t>
            </a:r>
            <a:r>
              <a:rPr lang="pt-BR" sz="1200" err="1">
                <a:latin typeface="BIZ UDPGothic"/>
                <a:cs typeface="Calibri"/>
              </a:rPr>
              <a:t>s.l</a:t>
            </a:r>
            <a:r>
              <a:rPr lang="pt-BR" sz="1200" dirty="0">
                <a:latin typeface="BIZ UDPGothic"/>
                <a:cs typeface="Calibri"/>
              </a:rPr>
              <a:t>: s.n.]. Disponível em: &lt;http://genebio.ufba.br/</a:t>
            </a:r>
            <a:r>
              <a:rPr lang="pt-BR" sz="1200" err="1">
                <a:latin typeface="BIZ UDPGothic"/>
                <a:cs typeface="Calibri"/>
              </a:rPr>
              <a:t>wp-content</a:t>
            </a:r>
            <a:r>
              <a:rPr lang="pt-BR" sz="1200" dirty="0">
                <a:latin typeface="BIZ UDPGothic"/>
                <a:cs typeface="Calibri"/>
              </a:rPr>
              <a:t>/uploads/banco_dados.pdf&gt;. Acesso em: 4 jun. 2023.</a:t>
            </a:r>
            <a:endParaRPr lang="pt-BR" sz="1200">
              <a:latin typeface="BIZ UDPGothic"/>
            </a:endParaRPr>
          </a:p>
          <a:p>
            <a:endParaRPr lang="pt-BR" sz="1200" dirty="0">
              <a:latin typeface="BIZ UDPGothic"/>
              <a:cs typeface="Calibri"/>
            </a:endParaRPr>
          </a:p>
          <a:p>
            <a:r>
              <a:rPr lang="pt-BR" sz="1200" b="1" dirty="0">
                <a:latin typeface="BIZ UDPGothic"/>
                <a:cs typeface="Calibri"/>
              </a:rPr>
              <a:t>Google </a:t>
            </a:r>
            <a:r>
              <a:rPr lang="pt-BR" sz="1200" b="1" err="1">
                <a:latin typeface="BIZ UDPGothic"/>
                <a:cs typeface="Calibri"/>
              </a:rPr>
              <a:t>Trends</a:t>
            </a:r>
            <a:r>
              <a:rPr lang="pt-BR" sz="1200" dirty="0">
                <a:latin typeface="BIZ UDPGothic"/>
                <a:cs typeface="Calibri"/>
              </a:rPr>
              <a:t>. Disponível em: &lt;https://trends.google.com.br/</a:t>
            </a:r>
            <a:r>
              <a:rPr lang="pt-BR" sz="1200" err="1">
                <a:latin typeface="BIZ UDPGothic"/>
                <a:cs typeface="Calibri"/>
              </a:rPr>
              <a:t>trends</a:t>
            </a:r>
            <a:r>
              <a:rPr lang="pt-BR" sz="1200" dirty="0">
                <a:latin typeface="BIZ UDPGothic"/>
                <a:cs typeface="Calibri"/>
              </a:rPr>
              <a:t>/</a:t>
            </a:r>
            <a:r>
              <a:rPr lang="pt-BR" sz="1200" err="1">
                <a:latin typeface="BIZ UDPGothic"/>
                <a:cs typeface="Calibri"/>
              </a:rPr>
              <a:t>explore?cat</a:t>
            </a:r>
            <a:r>
              <a:rPr lang="pt-BR" sz="1200" dirty="0">
                <a:latin typeface="BIZ UDPGothic"/>
                <a:cs typeface="Calibri"/>
              </a:rPr>
              <a:t>=174&amp;date=</a:t>
            </a:r>
            <a:r>
              <a:rPr lang="pt-BR" sz="1200" err="1">
                <a:latin typeface="BIZ UDPGothic"/>
                <a:cs typeface="Calibri"/>
              </a:rPr>
              <a:t>all&amp;q</a:t>
            </a:r>
            <a:r>
              <a:rPr lang="pt-BR" sz="1200" dirty="0">
                <a:latin typeface="BIZ UDPGothic"/>
                <a:cs typeface="Calibri"/>
              </a:rPr>
              <a:t>=</a:t>
            </a:r>
            <a:r>
              <a:rPr lang="pt-BR" sz="1200" err="1">
                <a:latin typeface="BIZ UDPGothic"/>
                <a:cs typeface="Calibri"/>
              </a:rPr>
              <a:t>NCBI&amp;hl</a:t>
            </a:r>
            <a:r>
              <a:rPr lang="pt-BR" sz="1200" dirty="0">
                <a:latin typeface="BIZ UDPGothic"/>
                <a:cs typeface="Calibri"/>
              </a:rPr>
              <a:t>=</a:t>
            </a:r>
            <a:r>
              <a:rPr lang="pt-BR" sz="1200" err="1">
                <a:latin typeface="BIZ UDPGothic"/>
                <a:cs typeface="Calibri"/>
              </a:rPr>
              <a:t>pt</a:t>
            </a:r>
            <a:r>
              <a:rPr lang="pt-BR" sz="1200" dirty="0">
                <a:latin typeface="BIZ UDPGothic"/>
                <a:cs typeface="Calibri"/>
              </a:rPr>
              <a:t>&gt;. Acesso em: 6 jun. 2023. </a:t>
            </a:r>
            <a:endParaRPr lang="pt-BR" sz="1200">
              <a:latin typeface="BIZ UDPGothic"/>
            </a:endParaRPr>
          </a:p>
          <a:p>
            <a:r>
              <a:rPr lang="pt-BR" dirty="0">
                <a:latin typeface="BIZ UDPGothic"/>
                <a:cs typeface="Calibri"/>
              </a:rPr>
              <a:t>‌</a:t>
            </a:r>
            <a:endParaRPr lang="pt-BR" dirty="0">
              <a:latin typeface="BIZ UDPGothic"/>
            </a:endParaRPr>
          </a:p>
          <a:p>
            <a:endParaRPr lang="pt-BR">
              <a:latin typeface="Calibri"/>
              <a:cs typeface="Calibri"/>
            </a:endParaRPr>
          </a:p>
          <a:p>
            <a:r>
              <a:rPr lang="pt-BR" dirty="0">
                <a:latin typeface="Calibri"/>
                <a:cs typeface="Calibri"/>
              </a:rPr>
              <a:t>‌</a:t>
            </a:r>
            <a:endParaRPr lang="pt-BR" dirty="0"/>
          </a:p>
          <a:p>
            <a:endParaRPr lang="pt-BR">
              <a:latin typeface="Calibri"/>
              <a:cs typeface="Calibri"/>
            </a:endParaRPr>
          </a:p>
          <a:p>
            <a:r>
              <a:rPr lang="pt-BR" dirty="0">
                <a:latin typeface="Calibri"/>
                <a:cs typeface="Calibri"/>
              </a:rPr>
              <a:t>‌</a:t>
            </a:r>
            <a:endParaRPr lang="pt-BR" dirty="0"/>
          </a:p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870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8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Protein Data Bank</a:t>
            </a:r>
            <a:endParaRPr lang="pt-BR" sz="4000"/>
          </a:p>
          <a:p>
            <a:endParaRPr lang="en"/>
          </a:p>
        </p:txBody>
      </p:sp>
      <p:sp>
        <p:nvSpPr>
          <p:cNvPr id="1082" name="Google Shape;1082;p28"/>
          <p:cNvSpPr/>
          <p:nvPr/>
        </p:nvSpPr>
        <p:spPr>
          <a:xfrm>
            <a:off x="398798" y="4184579"/>
            <a:ext cx="631642" cy="592611"/>
          </a:xfrm>
          <a:custGeom>
            <a:avLst/>
            <a:gdLst/>
            <a:ahLst/>
            <a:cxnLst/>
            <a:rect l="l" t="t" r="r" b="b"/>
            <a:pathLst>
              <a:path w="13674" h="13973" extrusionOk="0">
                <a:moveTo>
                  <a:pt x="7245" y="4940"/>
                </a:moveTo>
                <a:lnTo>
                  <a:pt x="7245" y="5758"/>
                </a:lnTo>
                <a:lnTo>
                  <a:pt x="6427" y="5758"/>
                </a:lnTo>
                <a:lnTo>
                  <a:pt x="6427" y="4940"/>
                </a:lnTo>
                <a:close/>
                <a:moveTo>
                  <a:pt x="5266" y="5611"/>
                </a:moveTo>
                <a:lnTo>
                  <a:pt x="5978" y="6020"/>
                </a:lnTo>
                <a:lnTo>
                  <a:pt x="5568" y="6724"/>
                </a:lnTo>
                <a:lnTo>
                  <a:pt x="4856" y="6315"/>
                </a:lnTo>
                <a:lnTo>
                  <a:pt x="5266" y="5611"/>
                </a:lnTo>
                <a:close/>
                <a:moveTo>
                  <a:pt x="8407" y="5612"/>
                </a:moveTo>
                <a:lnTo>
                  <a:pt x="8817" y="6315"/>
                </a:lnTo>
                <a:lnTo>
                  <a:pt x="8105" y="6725"/>
                </a:lnTo>
                <a:lnTo>
                  <a:pt x="7697" y="6020"/>
                </a:lnTo>
                <a:lnTo>
                  <a:pt x="8407" y="5612"/>
                </a:lnTo>
                <a:close/>
                <a:moveTo>
                  <a:pt x="7245" y="6577"/>
                </a:moveTo>
                <a:lnTo>
                  <a:pt x="7245" y="7395"/>
                </a:lnTo>
                <a:lnTo>
                  <a:pt x="6427" y="7395"/>
                </a:lnTo>
                <a:lnTo>
                  <a:pt x="6427" y="6577"/>
                </a:lnTo>
                <a:close/>
                <a:moveTo>
                  <a:pt x="5568" y="7248"/>
                </a:moveTo>
                <a:lnTo>
                  <a:pt x="5978" y="7953"/>
                </a:lnTo>
                <a:lnTo>
                  <a:pt x="5266" y="8361"/>
                </a:lnTo>
                <a:lnTo>
                  <a:pt x="4856" y="7658"/>
                </a:lnTo>
                <a:lnTo>
                  <a:pt x="5568" y="7248"/>
                </a:lnTo>
                <a:close/>
                <a:moveTo>
                  <a:pt x="8105" y="7248"/>
                </a:moveTo>
                <a:lnTo>
                  <a:pt x="8817" y="7658"/>
                </a:lnTo>
                <a:lnTo>
                  <a:pt x="8409" y="8361"/>
                </a:lnTo>
                <a:lnTo>
                  <a:pt x="7697" y="7953"/>
                </a:lnTo>
                <a:lnTo>
                  <a:pt x="8105" y="7248"/>
                </a:lnTo>
                <a:close/>
                <a:moveTo>
                  <a:pt x="7245" y="8213"/>
                </a:moveTo>
                <a:lnTo>
                  <a:pt x="7245" y="9033"/>
                </a:lnTo>
                <a:lnTo>
                  <a:pt x="6427" y="9033"/>
                </a:lnTo>
                <a:lnTo>
                  <a:pt x="6427" y="8213"/>
                </a:lnTo>
                <a:close/>
                <a:moveTo>
                  <a:pt x="5493" y="1"/>
                </a:moveTo>
                <a:lnTo>
                  <a:pt x="5044" y="681"/>
                </a:lnTo>
                <a:lnTo>
                  <a:pt x="6427" y="1607"/>
                </a:lnTo>
                <a:lnTo>
                  <a:pt x="6427" y="2608"/>
                </a:lnTo>
                <a:cubicBezTo>
                  <a:pt x="6084" y="3042"/>
                  <a:pt x="5584" y="3459"/>
                  <a:pt x="4995" y="3804"/>
                </a:cubicBezTo>
                <a:cubicBezTo>
                  <a:pt x="4413" y="4139"/>
                  <a:pt x="3799" y="4360"/>
                  <a:pt x="3250" y="4442"/>
                </a:cubicBezTo>
                <a:lnTo>
                  <a:pt x="2269" y="3877"/>
                </a:lnTo>
                <a:lnTo>
                  <a:pt x="2161" y="2215"/>
                </a:lnTo>
                <a:lnTo>
                  <a:pt x="1343" y="2264"/>
                </a:lnTo>
                <a:lnTo>
                  <a:pt x="1449" y="3877"/>
                </a:lnTo>
                <a:lnTo>
                  <a:pt x="1" y="4589"/>
                </a:lnTo>
                <a:lnTo>
                  <a:pt x="369" y="5325"/>
                </a:lnTo>
                <a:lnTo>
                  <a:pt x="1859" y="4589"/>
                </a:lnTo>
                <a:lnTo>
                  <a:pt x="2833" y="5146"/>
                </a:lnTo>
                <a:cubicBezTo>
                  <a:pt x="3038" y="5669"/>
                  <a:pt x="3153" y="6317"/>
                  <a:pt x="3153" y="6987"/>
                </a:cubicBezTo>
                <a:cubicBezTo>
                  <a:pt x="3153" y="7659"/>
                  <a:pt x="3038" y="8305"/>
                  <a:pt x="2833" y="8829"/>
                </a:cubicBezTo>
                <a:lnTo>
                  <a:pt x="1859" y="9385"/>
                </a:lnTo>
                <a:lnTo>
                  <a:pt x="369" y="8649"/>
                </a:lnTo>
                <a:lnTo>
                  <a:pt x="1" y="9385"/>
                </a:lnTo>
                <a:lnTo>
                  <a:pt x="1449" y="10097"/>
                </a:lnTo>
                <a:lnTo>
                  <a:pt x="1343" y="11710"/>
                </a:lnTo>
                <a:lnTo>
                  <a:pt x="2161" y="11759"/>
                </a:lnTo>
                <a:lnTo>
                  <a:pt x="2269" y="10097"/>
                </a:lnTo>
                <a:lnTo>
                  <a:pt x="3250" y="9533"/>
                </a:lnTo>
                <a:cubicBezTo>
                  <a:pt x="3799" y="9614"/>
                  <a:pt x="4413" y="9835"/>
                  <a:pt x="4995" y="10172"/>
                </a:cubicBezTo>
                <a:cubicBezTo>
                  <a:pt x="5584" y="10516"/>
                  <a:pt x="6084" y="10932"/>
                  <a:pt x="6427" y="11366"/>
                </a:cubicBezTo>
                <a:lnTo>
                  <a:pt x="6427" y="12368"/>
                </a:lnTo>
                <a:lnTo>
                  <a:pt x="5044" y="13293"/>
                </a:lnTo>
                <a:lnTo>
                  <a:pt x="5493" y="13972"/>
                </a:lnTo>
                <a:lnTo>
                  <a:pt x="6837" y="13080"/>
                </a:lnTo>
                <a:lnTo>
                  <a:pt x="8179" y="13972"/>
                </a:lnTo>
                <a:lnTo>
                  <a:pt x="8631" y="13293"/>
                </a:lnTo>
                <a:lnTo>
                  <a:pt x="7247" y="12368"/>
                </a:lnTo>
                <a:lnTo>
                  <a:pt x="7247" y="11366"/>
                </a:lnTo>
                <a:cubicBezTo>
                  <a:pt x="7591" y="10932"/>
                  <a:pt x="8089" y="10516"/>
                  <a:pt x="8679" y="10172"/>
                </a:cubicBezTo>
                <a:cubicBezTo>
                  <a:pt x="9261" y="9835"/>
                  <a:pt x="9874" y="9614"/>
                  <a:pt x="10423" y="9533"/>
                </a:cubicBezTo>
                <a:lnTo>
                  <a:pt x="11405" y="10097"/>
                </a:lnTo>
                <a:lnTo>
                  <a:pt x="11511" y="11759"/>
                </a:lnTo>
                <a:lnTo>
                  <a:pt x="12329" y="11710"/>
                </a:lnTo>
                <a:lnTo>
                  <a:pt x="12223" y="10097"/>
                </a:lnTo>
                <a:lnTo>
                  <a:pt x="13673" y="9385"/>
                </a:lnTo>
                <a:lnTo>
                  <a:pt x="13304" y="8649"/>
                </a:lnTo>
                <a:lnTo>
                  <a:pt x="11815" y="9385"/>
                </a:lnTo>
                <a:lnTo>
                  <a:pt x="10840" y="8828"/>
                </a:lnTo>
                <a:cubicBezTo>
                  <a:pt x="10636" y="8305"/>
                  <a:pt x="10522" y="7658"/>
                  <a:pt x="10522" y="6987"/>
                </a:cubicBezTo>
                <a:cubicBezTo>
                  <a:pt x="10522" y="6315"/>
                  <a:pt x="10636" y="5669"/>
                  <a:pt x="10840" y="5145"/>
                </a:cubicBezTo>
                <a:lnTo>
                  <a:pt x="11815" y="4588"/>
                </a:lnTo>
                <a:lnTo>
                  <a:pt x="13304" y="5325"/>
                </a:lnTo>
                <a:lnTo>
                  <a:pt x="13673" y="4588"/>
                </a:lnTo>
                <a:lnTo>
                  <a:pt x="12223" y="3876"/>
                </a:lnTo>
                <a:lnTo>
                  <a:pt x="12329" y="2264"/>
                </a:lnTo>
                <a:lnTo>
                  <a:pt x="11511" y="2214"/>
                </a:lnTo>
                <a:lnTo>
                  <a:pt x="11405" y="3876"/>
                </a:lnTo>
                <a:lnTo>
                  <a:pt x="10423" y="4442"/>
                </a:lnTo>
                <a:cubicBezTo>
                  <a:pt x="9874" y="4358"/>
                  <a:pt x="9261" y="4138"/>
                  <a:pt x="8679" y="3803"/>
                </a:cubicBezTo>
                <a:cubicBezTo>
                  <a:pt x="8089" y="3459"/>
                  <a:pt x="7591" y="3041"/>
                  <a:pt x="7247" y="2608"/>
                </a:cubicBezTo>
                <a:lnTo>
                  <a:pt x="7247" y="1605"/>
                </a:lnTo>
                <a:lnTo>
                  <a:pt x="8631" y="681"/>
                </a:lnTo>
                <a:lnTo>
                  <a:pt x="8179" y="1"/>
                </a:lnTo>
                <a:lnTo>
                  <a:pt x="6837" y="893"/>
                </a:lnTo>
                <a:lnTo>
                  <a:pt x="54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207D8557-4D60-5F55-3F4E-F01C88EE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0" y="1516063"/>
            <a:ext cx="2722562" cy="2492375"/>
          </a:xfrm>
          <a:prstGeom prst="rect">
            <a:avLst/>
          </a:prstGeom>
        </p:spPr>
      </p:pic>
      <p:sp>
        <p:nvSpPr>
          <p:cNvPr id="5" name="Google Shape;1081;p28">
            <a:extLst>
              <a:ext uri="{FF2B5EF4-FFF2-40B4-BE49-F238E27FC236}">
                <a16:creationId xmlns:a16="http://schemas.microsoft.com/office/drawing/2014/main" id="{DAED4C6B-BC59-3EDB-E8A6-9A3A74F8B6F4}"/>
              </a:ext>
            </a:extLst>
          </p:cNvPr>
          <p:cNvSpPr/>
          <p:nvPr/>
        </p:nvSpPr>
        <p:spPr>
          <a:xfrm>
            <a:off x="8549517" y="3980210"/>
            <a:ext cx="786083" cy="738285"/>
          </a:xfrm>
          <a:custGeom>
            <a:avLst/>
            <a:gdLst/>
            <a:ahLst/>
            <a:cxnLst/>
            <a:rect l="l" t="t" r="r" b="b"/>
            <a:pathLst>
              <a:path w="2554" h="2456" extrusionOk="0">
                <a:moveTo>
                  <a:pt x="1326" y="1"/>
                </a:moveTo>
                <a:cubicBezTo>
                  <a:pt x="829" y="1"/>
                  <a:pt x="382" y="299"/>
                  <a:pt x="191" y="758"/>
                </a:cubicBezTo>
                <a:cubicBezTo>
                  <a:pt x="1" y="1217"/>
                  <a:pt x="107" y="1745"/>
                  <a:pt x="458" y="2096"/>
                </a:cubicBezTo>
                <a:cubicBezTo>
                  <a:pt x="693" y="2331"/>
                  <a:pt x="1007" y="2456"/>
                  <a:pt x="1326" y="2456"/>
                </a:cubicBezTo>
                <a:cubicBezTo>
                  <a:pt x="1484" y="2456"/>
                  <a:pt x="1644" y="2425"/>
                  <a:pt x="1796" y="2363"/>
                </a:cubicBezTo>
                <a:cubicBezTo>
                  <a:pt x="2254" y="2172"/>
                  <a:pt x="2554" y="1724"/>
                  <a:pt x="2554" y="1228"/>
                </a:cubicBezTo>
                <a:cubicBezTo>
                  <a:pt x="2554" y="549"/>
                  <a:pt x="2004" y="1"/>
                  <a:pt x="13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997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3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História</a:t>
            </a:r>
            <a:r>
              <a:rPr lang="en"/>
              <a:t> PDB</a:t>
            </a:r>
            <a:endParaRPr lang="pt-BR"/>
          </a:p>
        </p:txBody>
      </p:sp>
      <p:grpSp>
        <p:nvGrpSpPr>
          <p:cNvPr id="1245" name="Google Shape;1245;p33"/>
          <p:cNvGrpSpPr/>
          <p:nvPr/>
        </p:nvGrpSpPr>
        <p:grpSpPr>
          <a:xfrm>
            <a:off x="3407696" y="1362596"/>
            <a:ext cx="5114416" cy="548704"/>
            <a:chOff x="3407696" y="1362596"/>
            <a:chExt cx="5114416" cy="548704"/>
          </a:xfrm>
        </p:grpSpPr>
        <p:sp>
          <p:nvSpPr>
            <p:cNvPr id="1246" name="Google Shape;1246;p33"/>
            <p:cNvSpPr txBox="1"/>
            <p:nvPr/>
          </p:nvSpPr>
          <p:spPr>
            <a:xfrm>
              <a:off x="3407696" y="1362596"/>
              <a:ext cx="1554600" cy="548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sym typeface="BIZ UDPGothic"/>
                </a:rPr>
                <a:t>2023</a:t>
              </a:r>
              <a:endParaRPr lang="pt-BR"/>
            </a:p>
          </p:txBody>
        </p:sp>
        <p:sp>
          <p:nvSpPr>
            <p:cNvPr id="1247" name="Google Shape;1247;p33"/>
            <p:cNvSpPr txBox="1"/>
            <p:nvPr/>
          </p:nvSpPr>
          <p:spPr>
            <a:xfrm>
              <a:off x="5239512" y="1362600"/>
              <a:ext cx="328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dirty="0">
                  <a:solidFill>
                    <a:schemeClr val="dk1"/>
                  </a:solidFill>
                  <a:latin typeface="Raleway Medium"/>
                </a:rPr>
                <a:t>O arquivo do PDB foi incluso Global Biodata Coalition</a:t>
              </a:r>
              <a:endParaRPr lang="en" cap="all" dirty="0">
                <a:solidFill>
                  <a:schemeClr val="dk1"/>
                </a:solidFill>
                <a:latin typeface="Raleway Medium"/>
              </a:endParaRPr>
            </a:p>
            <a:p>
              <a:endParaRPr lang="en" dirty="0">
                <a:solidFill>
                  <a:schemeClr val="dk1"/>
                </a:solidFill>
                <a:latin typeface="Raleway Medium"/>
              </a:endParaRPr>
            </a:p>
          </p:txBody>
        </p:sp>
      </p:grpSp>
      <p:grpSp>
        <p:nvGrpSpPr>
          <p:cNvPr id="1248" name="Google Shape;1248;p33"/>
          <p:cNvGrpSpPr/>
          <p:nvPr/>
        </p:nvGrpSpPr>
        <p:grpSpPr>
          <a:xfrm>
            <a:off x="3407696" y="2260196"/>
            <a:ext cx="5114416" cy="548704"/>
            <a:chOff x="3407696" y="2260196"/>
            <a:chExt cx="5114416" cy="548704"/>
          </a:xfrm>
        </p:grpSpPr>
        <p:sp>
          <p:nvSpPr>
            <p:cNvPr id="1249" name="Google Shape;1249;p33"/>
            <p:cNvSpPr txBox="1"/>
            <p:nvPr/>
          </p:nvSpPr>
          <p:spPr>
            <a:xfrm>
              <a:off x="3407696" y="2260196"/>
              <a:ext cx="1554600" cy="548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2003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50" name="Google Shape;1250;p33"/>
            <p:cNvSpPr txBox="1"/>
            <p:nvPr/>
          </p:nvSpPr>
          <p:spPr>
            <a:xfrm>
              <a:off x="5239512" y="2260200"/>
              <a:ext cx="328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dirty="0">
                  <a:solidFill>
                    <a:schemeClr val="tx1"/>
                  </a:solidFill>
                  <a:latin typeface="Raleway Medium"/>
                </a:rPr>
                <a:t>Criação do wwPDB</a:t>
              </a:r>
            </a:p>
          </p:txBody>
        </p:sp>
      </p:grpSp>
      <p:grpSp>
        <p:nvGrpSpPr>
          <p:cNvPr id="1251" name="Google Shape;1251;p33"/>
          <p:cNvGrpSpPr/>
          <p:nvPr/>
        </p:nvGrpSpPr>
        <p:grpSpPr>
          <a:xfrm>
            <a:off x="3407696" y="3157796"/>
            <a:ext cx="5114416" cy="548704"/>
            <a:chOff x="3407696" y="3157796"/>
            <a:chExt cx="5114416" cy="548704"/>
          </a:xfrm>
        </p:grpSpPr>
        <p:sp>
          <p:nvSpPr>
            <p:cNvPr id="1252" name="Google Shape;1252;p33"/>
            <p:cNvSpPr txBox="1"/>
            <p:nvPr/>
          </p:nvSpPr>
          <p:spPr>
            <a:xfrm>
              <a:off x="3407696" y="3157796"/>
              <a:ext cx="1554600" cy="548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1995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53" name="Google Shape;1253;p33"/>
            <p:cNvSpPr txBox="1"/>
            <p:nvPr/>
          </p:nvSpPr>
          <p:spPr>
            <a:xfrm>
              <a:off x="5239512" y="3157800"/>
              <a:ext cx="328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err="1">
                  <a:solidFill>
                    <a:schemeClr val="dk1"/>
                  </a:solidFill>
                  <a:latin typeface="Raleway Medium"/>
                  <a:sym typeface="Raleway Medium"/>
                </a:rPr>
                <a:t>Primeiro</a:t>
              </a:r>
              <a:r>
                <a:rPr lang="en">
                  <a:solidFill>
                    <a:schemeClr val="dk1"/>
                  </a:solidFill>
                  <a:latin typeface="Raleway Medium"/>
                  <a:sym typeface="Raleway Medium"/>
                </a:rPr>
                <a:t> </a:t>
              </a:r>
              <a:r>
                <a:rPr lang="en" err="1">
                  <a:solidFill>
                    <a:schemeClr val="dk1"/>
                  </a:solidFill>
                  <a:latin typeface="Raleway Medium"/>
                  <a:sym typeface="Raleway Medium"/>
                </a:rPr>
                <a:t>navegador</a:t>
              </a:r>
              <a:r>
                <a:rPr lang="en">
                  <a:solidFill>
                    <a:schemeClr val="dk1"/>
                  </a:solidFill>
                  <a:latin typeface="Raleway Medium"/>
                  <a:sym typeface="Raleway Medium"/>
                </a:rPr>
                <a:t> da Web PDB</a:t>
              </a:r>
              <a:endParaRPr lang="pt-BR">
                <a:solidFill>
                  <a:schemeClr val="dk1"/>
                </a:solidFill>
              </a:endParaRPr>
            </a:p>
          </p:txBody>
        </p:sp>
      </p:grpSp>
      <p:grpSp>
        <p:nvGrpSpPr>
          <p:cNvPr id="1254" name="Google Shape;1254;p33"/>
          <p:cNvGrpSpPr/>
          <p:nvPr/>
        </p:nvGrpSpPr>
        <p:grpSpPr>
          <a:xfrm>
            <a:off x="3407696" y="4055396"/>
            <a:ext cx="5114416" cy="548704"/>
            <a:chOff x="3407696" y="4055396"/>
            <a:chExt cx="5114416" cy="548704"/>
          </a:xfrm>
        </p:grpSpPr>
        <p:sp>
          <p:nvSpPr>
            <p:cNvPr id="1255" name="Google Shape;1255;p33"/>
            <p:cNvSpPr txBox="1"/>
            <p:nvPr/>
          </p:nvSpPr>
          <p:spPr>
            <a:xfrm>
              <a:off x="3407696" y="4055396"/>
              <a:ext cx="1554600" cy="548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</a:rPr>
                <a:t>1971</a:t>
              </a:r>
            </a:p>
          </p:txBody>
        </p:sp>
        <p:sp>
          <p:nvSpPr>
            <p:cNvPr id="1256" name="Google Shape;1256;p33"/>
            <p:cNvSpPr txBox="1"/>
            <p:nvPr/>
          </p:nvSpPr>
          <p:spPr>
            <a:xfrm>
              <a:off x="5239512" y="4055400"/>
              <a:ext cx="328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>
                  <a:solidFill>
                    <a:schemeClr val="dk1"/>
                  </a:solidFill>
                  <a:latin typeface="Raleway Medium"/>
                </a:rPr>
                <a:t>O PDB </a:t>
              </a:r>
              <a:r>
                <a:rPr lang="en" err="1">
                  <a:solidFill>
                    <a:schemeClr val="dk1"/>
                  </a:solidFill>
                  <a:latin typeface="Raleway Medium"/>
                </a:rPr>
                <a:t>foi</a:t>
              </a:r>
              <a:r>
                <a:rPr lang="en">
                  <a:solidFill>
                    <a:schemeClr val="dk1"/>
                  </a:solidFill>
                  <a:latin typeface="Raleway Medium"/>
                </a:rPr>
                <a:t>  </a:t>
              </a:r>
              <a:r>
                <a:rPr lang="en" err="1">
                  <a:solidFill>
                    <a:schemeClr val="dk1"/>
                  </a:solidFill>
                  <a:latin typeface="Raleway Medium"/>
                </a:rPr>
                <a:t>estabelecido</a:t>
              </a:r>
              <a:r>
                <a:rPr lang="en">
                  <a:solidFill>
                    <a:schemeClr val="dk1"/>
                  </a:solidFill>
                  <a:latin typeface="Raleway Medium"/>
                </a:rPr>
                <a:t> no Brookhaven National Laboratory</a:t>
              </a:r>
              <a:endParaRPr lang="pt-BR">
                <a:solidFill>
                  <a:schemeClr val="dk1"/>
                </a:solidFill>
              </a:endParaRPr>
            </a:p>
          </p:txBody>
        </p:sp>
      </p:grpSp>
      <p:grpSp>
        <p:nvGrpSpPr>
          <p:cNvPr id="1257" name="Google Shape;1257;p33"/>
          <p:cNvGrpSpPr/>
          <p:nvPr/>
        </p:nvGrpSpPr>
        <p:grpSpPr>
          <a:xfrm>
            <a:off x="1076479" y="1362586"/>
            <a:ext cx="1602989" cy="3241487"/>
            <a:chOff x="1076479" y="1362586"/>
            <a:chExt cx="1602989" cy="3241487"/>
          </a:xfrm>
        </p:grpSpPr>
        <p:sp>
          <p:nvSpPr>
            <p:cNvPr id="1258" name="Google Shape;1258;p33"/>
            <p:cNvSpPr/>
            <p:nvPr/>
          </p:nvSpPr>
          <p:spPr>
            <a:xfrm flipH="1">
              <a:off x="1076479" y="1947739"/>
              <a:ext cx="1509030" cy="2656335"/>
            </a:xfrm>
            <a:custGeom>
              <a:avLst/>
              <a:gdLst/>
              <a:ahLst/>
              <a:cxnLst/>
              <a:rect l="l" t="t" r="r" b="b"/>
              <a:pathLst>
                <a:path w="6906" h="12157" extrusionOk="0">
                  <a:moveTo>
                    <a:pt x="4146" y="135"/>
                  </a:moveTo>
                  <a:lnTo>
                    <a:pt x="4146" y="6954"/>
                  </a:lnTo>
                  <a:lnTo>
                    <a:pt x="4165" y="6985"/>
                  </a:lnTo>
                  <a:lnTo>
                    <a:pt x="6645" y="11086"/>
                  </a:lnTo>
                  <a:cubicBezTo>
                    <a:pt x="6894" y="11496"/>
                    <a:pt x="6597" y="12020"/>
                    <a:pt x="6119" y="12021"/>
                  </a:cubicBezTo>
                  <a:lnTo>
                    <a:pt x="946" y="12021"/>
                  </a:lnTo>
                  <a:cubicBezTo>
                    <a:pt x="467" y="12021"/>
                    <a:pt x="172" y="11496"/>
                    <a:pt x="420" y="11086"/>
                  </a:cubicBezTo>
                  <a:lnTo>
                    <a:pt x="704" y="10615"/>
                  </a:lnTo>
                  <a:lnTo>
                    <a:pt x="829" y="10411"/>
                  </a:lnTo>
                  <a:lnTo>
                    <a:pt x="236" y="10411"/>
                  </a:lnTo>
                  <a:lnTo>
                    <a:pt x="236" y="9587"/>
                  </a:lnTo>
                  <a:lnTo>
                    <a:pt x="1327" y="9587"/>
                  </a:lnTo>
                  <a:lnTo>
                    <a:pt x="1367" y="9522"/>
                  </a:lnTo>
                  <a:lnTo>
                    <a:pt x="2900" y="6986"/>
                  </a:lnTo>
                  <a:lnTo>
                    <a:pt x="2919" y="6954"/>
                  </a:lnTo>
                  <a:lnTo>
                    <a:pt x="2919" y="135"/>
                  </a:lnTo>
                  <a:close/>
                  <a:moveTo>
                    <a:pt x="2784" y="0"/>
                  </a:moveTo>
                  <a:lnTo>
                    <a:pt x="2784" y="6916"/>
                  </a:lnTo>
                  <a:lnTo>
                    <a:pt x="1251" y="9452"/>
                  </a:lnTo>
                  <a:lnTo>
                    <a:pt x="101" y="9452"/>
                  </a:lnTo>
                  <a:lnTo>
                    <a:pt x="101" y="10546"/>
                  </a:lnTo>
                  <a:lnTo>
                    <a:pt x="589" y="10546"/>
                  </a:lnTo>
                  <a:lnTo>
                    <a:pt x="305" y="11016"/>
                  </a:lnTo>
                  <a:cubicBezTo>
                    <a:pt x="1" y="11517"/>
                    <a:pt x="361" y="12156"/>
                    <a:pt x="946" y="12156"/>
                  </a:cubicBezTo>
                  <a:lnTo>
                    <a:pt x="6118" y="12156"/>
                  </a:lnTo>
                  <a:cubicBezTo>
                    <a:pt x="6389" y="12156"/>
                    <a:pt x="6639" y="12010"/>
                    <a:pt x="6771" y="11775"/>
                  </a:cubicBezTo>
                  <a:cubicBezTo>
                    <a:pt x="6905" y="11538"/>
                    <a:pt x="6901" y="11249"/>
                    <a:pt x="6761" y="11016"/>
                  </a:cubicBezTo>
                  <a:lnTo>
                    <a:pt x="4281" y="6916"/>
                  </a:lnTo>
                  <a:lnTo>
                    <a:pt x="4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 flipH="1">
              <a:off x="1713218" y="1362586"/>
              <a:ext cx="201029" cy="2465801"/>
            </a:xfrm>
            <a:custGeom>
              <a:avLst/>
              <a:gdLst/>
              <a:ahLst/>
              <a:cxnLst/>
              <a:rect l="l" t="t" r="r" b="b"/>
              <a:pathLst>
                <a:path w="920" h="11285" extrusionOk="0">
                  <a:moveTo>
                    <a:pt x="460" y="135"/>
                  </a:moveTo>
                  <a:cubicBezTo>
                    <a:pt x="514" y="135"/>
                    <a:pt x="557" y="178"/>
                    <a:pt x="557" y="232"/>
                  </a:cubicBezTo>
                  <a:lnTo>
                    <a:pt x="557" y="10134"/>
                  </a:lnTo>
                  <a:lnTo>
                    <a:pt x="623" y="10174"/>
                  </a:lnTo>
                  <a:cubicBezTo>
                    <a:pt x="720" y="10230"/>
                    <a:pt x="780" y="10335"/>
                    <a:pt x="780" y="10447"/>
                  </a:cubicBezTo>
                  <a:lnTo>
                    <a:pt x="780" y="10822"/>
                  </a:lnTo>
                  <a:cubicBezTo>
                    <a:pt x="784" y="11002"/>
                    <a:pt x="639" y="11149"/>
                    <a:pt x="460" y="11149"/>
                  </a:cubicBezTo>
                  <a:cubicBezTo>
                    <a:pt x="281" y="11149"/>
                    <a:pt x="137" y="11002"/>
                    <a:pt x="140" y="10822"/>
                  </a:cubicBezTo>
                  <a:lnTo>
                    <a:pt x="140" y="10447"/>
                  </a:lnTo>
                  <a:cubicBezTo>
                    <a:pt x="140" y="10335"/>
                    <a:pt x="201" y="10230"/>
                    <a:pt x="298" y="10174"/>
                  </a:cubicBezTo>
                  <a:lnTo>
                    <a:pt x="364" y="10134"/>
                  </a:lnTo>
                  <a:lnTo>
                    <a:pt x="364" y="232"/>
                  </a:lnTo>
                  <a:cubicBezTo>
                    <a:pt x="364" y="179"/>
                    <a:pt x="407" y="136"/>
                    <a:pt x="460" y="136"/>
                  </a:cubicBezTo>
                  <a:lnTo>
                    <a:pt x="460" y="135"/>
                  </a:lnTo>
                  <a:close/>
                  <a:moveTo>
                    <a:pt x="460" y="1"/>
                  </a:moveTo>
                  <a:cubicBezTo>
                    <a:pt x="333" y="1"/>
                    <a:pt x="229" y="105"/>
                    <a:pt x="229" y="232"/>
                  </a:cubicBezTo>
                  <a:lnTo>
                    <a:pt x="229" y="10058"/>
                  </a:lnTo>
                  <a:cubicBezTo>
                    <a:pt x="91" y="10139"/>
                    <a:pt x="6" y="10287"/>
                    <a:pt x="5" y="10447"/>
                  </a:cubicBezTo>
                  <a:lnTo>
                    <a:pt x="5" y="10822"/>
                  </a:lnTo>
                  <a:cubicBezTo>
                    <a:pt x="1" y="11076"/>
                    <a:pt x="206" y="11285"/>
                    <a:pt x="460" y="11285"/>
                  </a:cubicBezTo>
                  <a:cubicBezTo>
                    <a:pt x="715" y="11285"/>
                    <a:pt x="919" y="11076"/>
                    <a:pt x="915" y="10822"/>
                  </a:cubicBezTo>
                  <a:lnTo>
                    <a:pt x="915" y="10447"/>
                  </a:lnTo>
                  <a:cubicBezTo>
                    <a:pt x="915" y="10287"/>
                    <a:pt x="831" y="10139"/>
                    <a:pt x="692" y="10058"/>
                  </a:cubicBezTo>
                  <a:lnTo>
                    <a:pt x="692" y="232"/>
                  </a:lnTo>
                  <a:cubicBezTo>
                    <a:pt x="692" y="105"/>
                    <a:pt x="589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 flipH="1">
              <a:off x="1748836" y="2754891"/>
              <a:ext cx="129358" cy="1039635"/>
            </a:xfrm>
            <a:custGeom>
              <a:avLst/>
              <a:gdLst/>
              <a:ahLst/>
              <a:cxnLst/>
              <a:rect l="l" t="t" r="r" b="b"/>
              <a:pathLst>
                <a:path w="592" h="4758" extrusionOk="0">
                  <a:moveTo>
                    <a:pt x="216" y="1"/>
                  </a:moveTo>
                  <a:lnTo>
                    <a:pt x="216" y="3777"/>
                  </a:lnTo>
                  <a:cubicBezTo>
                    <a:pt x="89" y="3813"/>
                    <a:pt x="0" y="3928"/>
                    <a:pt x="0" y="4061"/>
                  </a:cubicBezTo>
                  <a:lnTo>
                    <a:pt x="0" y="4461"/>
                  </a:lnTo>
                  <a:cubicBezTo>
                    <a:pt x="0" y="4624"/>
                    <a:pt x="133" y="4757"/>
                    <a:pt x="296" y="4757"/>
                  </a:cubicBezTo>
                  <a:cubicBezTo>
                    <a:pt x="459" y="4757"/>
                    <a:pt x="591" y="4624"/>
                    <a:pt x="591" y="4461"/>
                  </a:cubicBezTo>
                  <a:lnTo>
                    <a:pt x="591" y="4061"/>
                  </a:lnTo>
                  <a:cubicBezTo>
                    <a:pt x="591" y="3928"/>
                    <a:pt x="503" y="3812"/>
                    <a:pt x="374" y="3777"/>
                  </a:cubicBezTo>
                  <a:lnTo>
                    <a:pt x="3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 flipH="1">
              <a:off x="1190760" y="3945954"/>
              <a:ext cx="1247474" cy="556526"/>
            </a:xfrm>
            <a:custGeom>
              <a:avLst/>
              <a:gdLst/>
              <a:ahLst/>
              <a:cxnLst/>
              <a:rect l="l" t="t" r="r" b="b"/>
              <a:pathLst>
                <a:path w="5709" h="2547" extrusionOk="0">
                  <a:moveTo>
                    <a:pt x="1318" y="1"/>
                  </a:moveTo>
                  <a:lnTo>
                    <a:pt x="182" y="1869"/>
                  </a:lnTo>
                  <a:cubicBezTo>
                    <a:pt x="0" y="2165"/>
                    <a:pt x="214" y="2547"/>
                    <a:pt x="562" y="2547"/>
                  </a:cubicBezTo>
                  <a:lnTo>
                    <a:pt x="5147" y="2547"/>
                  </a:lnTo>
                  <a:cubicBezTo>
                    <a:pt x="5493" y="2547"/>
                    <a:pt x="5708" y="2166"/>
                    <a:pt x="5527" y="1869"/>
                  </a:cubicBezTo>
                  <a:lnTo>
                    <a:pt x="4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 flipH="1">
              <a:off x="1884967" y="4034011"/>
              <a:ext cx="135913" cy="105537"/>
            </a:xfrm>
            <a:custGeom>
              <a:avLst/>
              <a:gdLst/>
              <a:ahLst/>
              <a:cxnLst/>
              <a:rect l="l" t="t" r="r" b="b"/>
              <a:pathLst>
                <a:path w="622" h="483" extrusionOk="0">
                  <a:moveTo>
                    <a:pt x="311" y="1"/>
                  </a:moveTo>
                  <a:cubicBezTo>
                    <a:pt x="0" y="1"/>
                    <a:pt x="0" y="483"/>
                    <a:pt x="311" y="483"/>
                  </a:cubicBezTo>
                  <a:cubicBezTo>
                    <a:pt x="622" y="483"/>
                    <a:pt x="622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 flipH="1">
              <a:off x="1576431" y="4130589"/>
              <a:ext cx="213266" cy="165625"/>
            </a:xfrm>
            <a:custGeom>
              <a:avLst/>
              <a:gdLst/>
              <a:ahLst/>
              <a:cxnLst/>
              <a:rect l="l" t="t" r="r" b="b"/>
              <a:pathLst>
                <a:path w="976" h="758" extrusionOk="0">
                  <a:moveTo>
                    <a:pt x="488" y="1"/>
                  </a:moveTo>
                  <a:cubicBezTo>
                    <a:pt x="0" y="1"/>
                    <a:pt x="0" y="757"/>
                    <a:pt x="488" y="757"/>
                  </a:cubicBezTo>
                  <a:cubicBezTo>
                    <a:pt x="976" y="757"/>
                    <a:pt x="976" y="1"/>
                    <a:pt x="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 flipH="1">
              <a:off x="1794067" y="4280483"/>
              <a:ext cx="174371" cy="135690"/>
            </a:xfrm>
            <a:custGeom>
              <a:avLst/>
              <a:gdLst/>
              <a:ahLst/>
              <a:cxnLst/>
              <a:rect l="l" t="t" r="r" b="b"/>
              <a:pathLst>
                <a:path w="798" h="621" extrusionOk="0">
                  <a:moveTo>
                    <a:pt x="399" y="1"/>
                  </a:moveTo>
                  <a:cubicBezTo>
                    <a:pt x="0" y="1"/>
                    <a:pt x="0" y="620"/>
                    <a:pt x="399" y="620"/>
                  </a:cubicBezTo>
                  <a:cubicBezTo>
                    <a:pt x="798" y="620"/>
                    <a:pt x="798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 flipH="1">
              <a:off x="2563221" y="4021774"/>
              <a:ext cx="116247" cy="218721"/>
            </a:xfrm>
            <a:custGeom>
              <a:avLst/>
              <a:gdLst/>
              <a:ahLst/>
              <a:cxnLst/>
              <a:rect l="l" t="t" r="r" b="b"/>
              <a:pathLst>
                <a:path w="532" h="1001" extrusionOk="0">
                  <a:moveTo>
                    <a:pt x="53" y="1"/>
                  </a:moveTo>
                  <a:cubicBezTo>
                    <a:pt x="25" y="1"/>
                    <a:pt x="1" y="24"/>
                    <a:pt x="1" y="53"/>
                  </a:cubicBezTo>
                  <a:lnTo>
                    <a:pt x="1" y="948"/>
                  </a:lnTo>
                  <a:cubicBezTo>
                    <a:pt x="1" y="976"/>
                    <a:pt x="25" y="1000"/>
                    <a:pt x="53" y="1000"/>
                  </a:cubicBezTo>
                  <a:lnTo>
                    <a:pt x="531" y="1000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 flipH="1">
              <a:off x="1657061" y="1831932"/>
              <a:ext cx="313125" cy="116243"/>
            </a:xfrm>
            <a:custGeom>
              <a:avLst/>
              <a:gdLst/>
              <a:ahLst/>
              <a:cxnLst/>
              <a:rect l="l" t="t" r="r" b="b"/>
              <a:pathLst>
                <a:path w="1433" h="532" extrusionOk="0">
                  <a:moveTo>
                    <a:pt x="56" y="1"/>
                  </a:moveTo>
                  <a:cubicBezTo>
                    <a:pt x="26" y="1"/>
                    <a:pt x="1" y="26"/>
                    <a:pt x="1" y="56"/>
                  </a:cubicBezTo>
                  <a:lnTo>
                    <a:pt x="1" y="531"/>
                  </a:lnTo>
                  <a:lnTo>
                    <a:pt x="1432" y="531"/>
                  </a:lnTo>
                  <a:lnTo>
                    <a:pt x="1432" y="56"/>
                  </a:lnTo>
                  <a:cubicBezTo>
                    <a:pt x="1432" y="26"/>
                    <a:pt x="1408" y="1"/>
                    <a:pt x="1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33"/>
          <p:cNvGrpSpPr/>
          <p:nvPr/>
        </p:nvGrpSpPr>
        <p:grpSpPr>
          <a:xfrm>
            <a:off x="2378121" y="2754821"/>
            <a:ext cx="458422" cy="465561"/>
            <a:chOff x="5917792" y="2334646"/>
            <a:chExt cx="458422" cy="465561"/>
          </a:xfrm>
        </p:grpSpPr>
        <p:sp>
          <p:nvSpPr>
            <p:cNvPr id="1268" name="Google Shape;1268;p33"/>
            <p:cNvSpPr/>
            <p:nvPr/>
          </p:nvSpPr>
          <p:spPr>
            <a:xfrm>
              <a:off x="6020553" y="2564046"/>
              <a:ext cx="141818" cy="184017"/>
            </a:xfrm>
            <a:custGeom>
              <a:avLst/>
              <a:gdLst/>
              <a:ahLst/>
              <a:cxnLst/>
              <a:rect l="l" t="t" r="r" b="b"/>
              <a:pathLst>
                <a:path w="3987" h="5173" extrusionOk="0">
                  <a:moveTo>
                    <a:pt x="3793" y="1"/>
                  </a:moveTo>
                  <a:cubicBezTo>
                    <a:pt x="3759" y="1"/>
                    <a:pt x="3723" y="11"/>
                    <a:pt x="3688" y="34"/>
                  </a:cubicBezTo>
                  <a:cubicBezTo>
                    <a:pt x="3282" y="303"/>
                    <a:pt x="2999" y="770"/>
                    <a:pt x="2716" y="1159"/>
                  </a:cubicBezTo>
                  <a:cubicBezTo>
                    <a:pt x="2409" y="1576"/>
                    <a:pt x="2107" y="1997"/>
                    <a:pt x="1814" y="2425"/>
                  </a:cubicBezTo>
                  <a:cubicBezTo>
                    <a:pt x="1236" y="3272"/>
                    <a:pt x="664" y="4120"/>
                    <a:pt x="73" y="4957"/>
                  </a:cubicBezTo>
                  <a:cubicBezTo>
                    <a:pt x="0" y="5061"/>
                    <a:pt x="91" y="5172"/>
                    <a:pt x="188" y="5172"/>
                  </a:cubicBezTo>
                  <a:cubicBezTo>
                    <a:pt x="224" y="5172"/>
                    <a:pt x="261" y="5157"/>
                    <a:pt x="290" y="5119"/>
                  </a:cubicBezTo>
                  <a:cubicBezTo>
                    <a:pt x="920" y="4310"/>
                    <a:pt x="1565" y="3515"/>
                    <a:pt x="2207" y="2717"/>
                  </a:cubicBezTo>
                  <a:cubicBezTo>
                    <a:pt x="2524" y="2322"/>
                    <a:pt x="2831" y="1921"/>
                    <a:pt x="3134" y="1516"/>
                  </a:cubicBezTo>
                  <a:cubicBezTo>
                    <a:pt x="3430" y="1122"/>
                    <a:pt x="3807" y="706"/>
                    <a:pt x="3950" y="228"/>
                  </a:cubicBezTo>
                  <a:cubicBezTo>
                    <a:pt x="3987" y="102"/>
                    <a:pt x="3900" y="1"/>
                    <a:pt x="3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6127546" y="2572441"/>
              <a:ext cx="229249" cy="20312"/>
            </a:xfrm>
            <a:custGeom>
              <a:avLst/>
              <a:gdLst/>
              <a:ahLst/>
              <a:cxnLst/>
              <a:rect l="l" t="t" r="r" b="b"/>
              <a:pathLst>
                <a:path w="6445" h="571" extrusionOk="0">
                  <a:moveTo>
                    <a:pt x="5390" y="0"/>
                  </a:moveTo>
                  <a:cubicBezTo>
                    <a:pt x="5190" y="0"/>
                    <a:pt x="4990" y="9"/>
                    <a:pt x="4799" y="10"/>
                  </a:cubicBezTo>
                  <a:cubicBezTo>
                    <a:pt x="4281" y="15"/>
                    <a:pt x="3763" y="22"/>
                    <a:pt x="3245" y="44"/>
                  </a:cubicBezTo>
                  <a:cubicBezTo>
                    <a:pt x="2222" y="85"/>
                    <a:pt x="1199" y="132"/>
                    <a:pt x="174" y="158"/>
                  </a:cubicBezTo>
                  <a:cubicBezTo>
                    <a:pt x="0" y="163"/>
                    <a:pt x="0" y="425"/>
                    <a:pt x="174" y="429"/>
                  </a:cubicBezTo>
                  <a:cubicBezTo>
                    <a:pt x="1199" y="452"/>
                    <a:pt x="2222" y="494"/>
                    <a:pt x="3245" y="533"/>
                  </a:cubicBezTo>
                  <a:cubicBezTo>
                    <a:pt x="3751" y="551"/>
                    <a:pt x="4256" y="559"/>
                    <a:pt x="4762" y="560"/>
                  </a:cubicBezTo>
                  <a:cubicBezTo>
                    <a:pt x="4957" y="561"/>
                    <a:pt x="5163" y="570"/>
                    <a:pt x="5369" y="570"/>
                  </a:cubicBezTo>
                  <a:cubicBezTo>
                    <a:pt x="5684" y="570"/>
                    <a:pt x="6000" y="549"/>
                    <a:pt x="6283" y="445"/>
                  </a:cubicBezTo>
                  <a:cubicBezTo>
                    <a:pt x="6445" y="387"/>
                    <a:pt x="6445" y="179"/>
                    <a:pt x="6283" y="121"/>
                  </a:cubicBezTo>
                  <a:cubicBezTo>
                    <a:pt x="6005" y="21"/>
                    <a:pt x="5697" y="0"/>
                    <a:pt x="5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5917792" y="2417527"/>
              <a:ext cx="252689" cy="166550"/>
            </a:xfrm>
            <a:custGeom>
              <a:avLst/>
              <a:gdLst/>
              <a:ahLst/>
              <a:cxnLst/>
              <a:rect l="l" t="t" r="r" b="b"/>
              <a:pathLst>
                <a:path w="7104" h="4682" extrusionOk="0">
                  <a:moveTo>
                    <a:pt x="1618" y="0"/>
                  </a:moveTo>
                  <a:cubicBezTo>
                    <a:pt x="1300" y="0"/>
                    <a:pt x="984" y="98"/>
                    <a:pt x="716" y="291"/>
                  </a:cubicBezTo>
                  <a:cubicBezTo>
                    <a:pt x="241" y="632"/>
                    <a:pt x="0" y="1211"/>
                    <a:pt x="93" y="1789"/>
                  </a:cubicBezTo>
                  <a:cubicBezTo>
                    <a:pt x="185" y="2365"/>
                    <a:pt x="595" y="2840"/>
                    <a:pt x="1153" y="3017"/>
                  </a:cubicBezTo>
                  <a:cubicBezTo>
                    <a:pt x="1305" y="3065"/>
                    <a:pt x="1462" y="3088"/>
                    <a:pt x="1617" y="3088"/>
                  </a:cubicBezTo>
                  <a:cubicBezTo>
                    <a:pt x="2028" y="3088"/>
                    <a:pt x="2430" y="2924"/>
                    <a:pt x="2726" y="2620"/>
                  </a:cubicBezTo>
                  <a:cubicBezTo>
                    <a:pt x="2766" y="2643"/>
                    <a:pt x="2808" y="2667"/>
                    <a:pt x="2850" y="2690"/>
                  </a:cubicBezTo>
                  <a:cubicBezTo>
                    <a:pt x="3284" y="2923"/>
                    <a:pt x="3726" y="3141"/>
                    <a:pt x="4169" y="3357"/>
                  </a:cubicBezTo>
                  <a:cubicBezTo>
                    <a:pt x="5043" y="3784"/>
                    <a:pt x="5905" y="4236"/>
                    <a:pt x="6780" y="4662"/>
                  </a:cubicBezTo>
                  <a:cubicBezTo>
                    <a:pt x="6807" y="4675"/>
                    <a:pt x="6834" y="4681"/>
                    <a:pt x="6858" y="4681"/>
                  </a:cubicBezTo>
                  <a:cubicBezTo>
                    <a:pt x="7013" y="4681"/>
                    <a:pt x="7103" y="4453"/>
                    <a:pt x="6938" y="4361"/>
                  </a:cubicBezTo>
                  <a:cubicBezTo>
                    <a:pt x="6089" y="3884"/>
                    <a:pt x="5226" y="3435"/>
                    <a:pt x="4377" y="2961"/>
                  </a:cubicBezTo>
                  <a:cubicBezTo>
                    <a:pt x="3957" y="2726"/>
                    <a:pt x="3538" y="2495"/>
                    <a:pt x="3110" y="2276"/>
                  </a:cubicBezTo>
                  <a:cubicBezTo>
                    <a:pt x="3075" y="2258"/>
                    <a:pt x="3039" y="2242"/>
                    <a:pt x="3004" y="2224"/>
                  </a:cubicBezTo>
                  <a:cubicBezTo>
                    <a:pt x="3373" y="1472"/>
                    <a:pt x="3075" y="564"/>
                    <a:pt x="2334" y="176"/>
                  </a:cubicBezTo>
                  <a:cubicBezTo>
                    <a:pt x="2109" y="58"/>
                    <a:pt x="1863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6118227" y="2373170"/>
              <a:ext cx="40087" cy="207815"/>
            </a:xfrm>
            <a:custGeom>
              <a:avLst/>
              <a:gdLst/>
              <a:ahLst/>
              <a:cxnLst/>
              <a:rect l="l" t="t" r="r" b="b"/>
              <a:pathLst>
                <a:path w="1127" h="5842" extrusionOk="0">
                  <a:moveTo>
                    <a:pt x="256" y="1"/>
                  </a:moveTo>
                  <a:cubicBezTo>
                    <a:pt x="128" y="1"/>
                    <a:pt x="0" y="97"/>
                    <a:pt x="7" y="273"/>
                  </a:cubicBezTo>
                  <a:cubicBezTo>
                    <a:pt x="39" y="1180"/>
                    <a:pt x="195" y="2085"/>
                    <a:pt x="320" y="2982"/>
                  </a:cubicBezTo>
                  <a:cubicBezTo>
                    <a:pt x="445" y="3884"/>
                    <a:pt x="602" y="4780"/>
                    <a:pt x="732" y="5680"/>
                  </a:cubicBezTo>
                  <a:cubicBezTo>
                    <a:pt x="748" y="5791"/>
                    <a:pt x="833" y="5842"/>
                    <a:pt x="918" y="5842"/>
                  </a:cubicBezTo>
                  <a:cubicBezTo>
                    <a:pt x="1021" y="5842"/>
                    <a:pt x="1126" y="5767"/>
                    <a:pt x="1112" y="5633"/>
                  </a:cubicBezTo>
                  <a:cubicBezTo>
                    <a:pt x="1019" y="4728"/>
                    <a:pt x="954" y="3820"/>
                    <a:pt x="857" y="2916"/>
                  </a:cubicBezTo>
                  <a:cubicBezTo>
                    <a:pt x="760" y="2015"/>
                    <a:pt x="692" y="1099"/>
                    <a:pt x="502" y="212"/>
                  </a:cubicBezTo>
                  <a:cubicBezTo>
                    <a:pt x="472" y="68"/>
                    <a:pt x="364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6087851" y="2521076"/>
              <a:ext cx="121827" cy="115717"/>
            </a:xfrm>
            <a:custGeom>
              <a:avLst/>
              <a:gdLst/>
              <a:ahLst/>
              <a:cxnLst/>
              <a:rect l="l" t="t" r="r" b="b"/>
              <a:pathLst>
                <a:path w="3425" h="3253" extrusionOk="0">
                  <a:moveTo>
                    <a:pt x="1748" y="0"/>
                  </a:moveTo>
                  <a:cubicBezTo>
                    <a:pt x="1162" y="0"/>
                    <a:pt x="596" y="318"/>
                    <a:pt x="306" y="873"/>
                  </a:cubicBezTo>
                  <a:cubicBezTo>
                    <a:pt x="1" y="1455"/>
                    <a:pt x="78" y="2165"/>
                    <a:pt x="499" y="2669"/>
                  </a:cubicBezTo>
                  <a:cubicBezTo>
                    <a:pt x="813" y="3045"/>
                    <a:pt x="1273" y="3252"/>
                    <a:pt x="1746" y="3252"/>
                  </a:cubicBezTo>
                  <a:cubicBezTo>
                    <a:pt x="1908" y="3252"/>
                    <a:pt x="2072" y="3228"/>
                    <a:pt x="2232" y="3177"/>
                  </a:cubicBezTo>
                  <a:cubicBezTo>
                    <a:pt x="2860" y="2981"/>
                    <a:pt x="3308" y="2426"/>
                    <a:pt x="3366" y="1771"/>
                  </a:cubicBezTo>
                  <a:cubicBezTo>
                    <a:pt x="3424" y="1116"/>
                    <a:pt x="3083" y="490"/>
                    <a:pt x="2500" y="186"/>
                  </a:cubicBezTo>
                  <a:cubicBezTo>
                    <a:pt x="2259" y="60"/>
                    <a:pt x="2002" y="0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6069995" y="2334646"/>
              <a:ext cx="102940" cy="97824"/>
            </a:xfrm>
            <a:custGeom>
              <a:avLst/>
              <a:gdLst/>
              <a:ahLst/>
              <a:cxnLst/>
              <a:rect l="l" t="t" r="r" b="b"/>
              <a:pathLst>
                <a:path w="2894" h="2750" extrusionOk="0">
                  <a:moveTo>
                    <a:pt x="1476" y="1"/>
                  </a:moveTo>
                  <a:cubicBezTo>
                    <a:pt x="981" y="1"/>
                    <a:pt x="503" y="269"/>
                    <a:pt x="258" y="739"/>
                  </a:cubicBezTo>
                  <a:cubicBezTo>
                    <a:pt x="0" y="1231"/>
                    <a:pt x="65" y="1830"/>
                    <a:pt x="421" y="2256"/>
                  </a:cubicBezTo>
                  <a:cubicBezTo>
                    <a:pt x="687" y="2574"/>
                    <a:pt x="1076" y="2749"/>
                    <a:pt x="1477" y="2749"/>
                  </a:cubicBezTo>
                  <a:cubicBezTo>
                    <a:pt x="1613" y="2749"/>
                    <a:pt x="1751" y="2729"/>
                    <a:pt x="1887" y="2687"/>
                  </a:cubicBezTo>
                  <a:cubicBezTo>
                    <a:pt x="2417" y="2520"/>
                    <a:pt x="2795" y="2052"/>
                    <a:pt x="2844" y="1497"/>
                  </a:cubicBezTo>
                  <a:cubicBezTo>
                    <a:pt x="2893" y="944"/>
                    <a:pt x="2604" y="415"/>
                    <a:pt x="2112" y="158"/>
                  </a:cubicBezTo>
                  <a:cubicBezTo>
                    <a:pt x="1909" y="51"/>
                    <a:pt x="1691" y="1"/>
                    <a:pt x="1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5972854" y="2685486"/>
              <a:ext cx="120725" cy="114721"/>
            </a:xfrm>
            <a:custGeom>
              <a:avLst/>
              <a:gdLst/>
              <a:ahLst/>
              <a:cxnLst/>
              <a:rect l="l" t="t" r="r" b="b"/>
              <a:pathLst>
                <a:path w="3394" h="3225" extrusionOk="0">
                  <a:moveTo>
                    <a:pt x="1732" y="0"/>
                  </a:moveTo>
                  <a:cubicBezTo>
                    <a:pt x="1151" y="0"/>
                    <a:pt x="590" y="315"/>
                    <a:pt x="303" y="866"/>
                  </a:cubicBezTo>
                  <a:cubicBezTo>
                    <a:pt x="0" y="1443"/>
                    <a:pt x="76" y="2146"/>
                    <a:pt x="494" y="2647"/>
                  </a:cubicBezTo>
                  <a:cubicBezTo>
                    <a:pt x="806" y="3019"/>
                    <a:pt x="1262" y="3225"/>
                    <a:pt x="1731" y="3225"/>
                  </a:cubicBezTo>
                  <a:cubicBezTo>
                    <a:pt x="1892" y="3225"/>
                    <a:pt x="2054" y="3201"/>
                    <a:pt x="2213" y="3151"/>
                  </a:cubicBezTo>
                  <a:cubicBezTo>
                    <a:pt x="2834" y="2956"/>
                    <a:pt x="3278" y="2406"/>
                    <a:pt x="3336" y="1756"/>
                  </a:cubicBezTo>
                  <a:cubicBezTo>
                    <a:pt x="3394" y="1107"/>
                    <a:pt x="3055" y="487"/>
                    <a:pt x="2478" y="184"/>
                  </a:cubicBezTo>
                  <a:cubicBezTo>
                    <a:pt x="2239" y="60"/>
                    <a:pt x="1984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6285084" y="2547007"/>
              <a:ext cx="91130" cy="86619"/>
            </a:xfrm>
            <a:custGeom>
              <a:avLst/>
              <a:gdLst/>
              <a:ahLst/>
              <a:cxnLst/>
              <a:rect l="l" t="t" r="r" b="b"/>
              <a:pathLst>
                <a:path w="2562" h="2435" extrusionOk="0">
                  <a:moveTo>
                    <a:pt x="1308" y="1"/>
                  </a:moveTo>
                  <a:cubicBezTo>
                    <a:pt x="869" y="1"/>
                    <a:pt x="445" y="239"/>
                    <a:pt x="228" y="654"/>
                  </a:cubicBezTo>
                  <a:cubicBezTo>
                    <a:pt x="0" y="1090"/>
                    <a:pt x="57" y="1620"/>
                    <a:pt x="373" y="1998"/>
                  </a:cubicBezTo>
                  <a:cubicBezTo>
                    <a:pt x="607" y="2279"/>
                    <a:pt x="951" y="2434"/>
                    <a:pt x="1305" y="2434"/>
                  </a:cubicBezTo>
                  <a:cubicBezTo>
                    <a:pt x="1427" y="2434"/>
                    <a:pt x="1550" y="2416"/>
                    <a:pt x="1670" y="2378"/>
                  </a:cubicBezTo>
                  <a:cubicBezTo>
                    <a:pt x="2140" y="2232"/>
                    <a:pt x="2474" y="1816"/>
                    <a:pt x="2517" y="1326"/>
                  </a:cubicBezTo>
                  <a:cubicBezTo>
                    <a:pt x="2561" y="836"/>
                    <a:pt x="2306" y="367"/>
                    <a:pt x="1870" y="139"/>
                  </a:cubicBezTo>
                  <a:cubicBezTo>
                    <a:pt x="1690" y="45"/>
                    <a:pt x="1498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33"/>
          <p:cNvGrpSpPr/>
          <p:nvPr/>
        </p:nvGrpSpPr>
        <p:grpSpPr>
          <a:xfrm>
            <a:off x="916285" y="2167818"/>
            <a:ext cx="412680" cy="403919"/>
            <a:chOff x="7991892" y="1850022"/>
            <a:chExt cx="412680" cy="403919"/>
          </a:xfrm>
        </p:grpSpPr>
        <p:sp>
          <p:nvSpPr>
            <p:cNvPr id="1277" name="Google Shape;1277;p33"/>
            <p:cNvSpPr/>
            <p:nvPr/>
          </p:nvSpPr>
          <p:spPr>
            <a:xfrm>
              <a:off x="8179628" y="1923762"/>
              <a:ext cx="178028" cy="146025"/>
            </a:xfrm>
            <a:custGeom>
              <a:avLst/>
              <a:gdLst/>
              <a:ahLst/>
              <a:cxnLst/>
              <a:rect l="l" t="t" r="r" b="b"/>
              <a:pathLst>
                <a:path w="5005" h="4105" extrusionOk="0">
                  <a:moveTo>
                    <a:pt x="4813" y="0"/>
                  </a:moveTo>
                  <a:cubicBezTo>
                    <a:pt x="4787" y="0"/>
                    <a:pt x="4758" y="9"/>
                    <a:pt x="4731" y="31"/>
                  </a:cubicBezTo>
                  <a:cubicBezTo>
                    <a:pt x="3938" y="655"/>
                    <a:pt x="3133" y="1263"/>
                    <a:pt x="2330" y="1877"/>
                  </a:cubicBezTo>
                  <a:cubicBezTo>
                    <a:pt x="1934" y="2178"/>
                    <a:pt x="1545" y="2490"/>
                    <a:pt x="1160" y="2806"/>
                  </a:cubicBezTo>
                  <a:cubicBezTo>
                    <a:pt x="784" y="3112"/>
                    <a:pt x="324" y="3421"/>
                    <a:pt x="75" y="3846"/>
                  </a:cubicBezTo>
                  <a:cubicBezTo>
                    <a:pt x="1" y="3971"/>
                    <a:pt x="86" y="4105"/>
                    <a:pt x="212" y="4105"/>
                  </a:cubicBezTo>
                  <a:cubicBezTo>
                    <a:pt x="234" y="4105"/>
                    <a:pt x="256" y="4101"/>
                    <a:pt x="279" y="4093"/>
                  </a:cubicBezTo>
                  <a:cubicBezTo>
                    <a:pt x="732" y="3931"/>
                    <a:pt x="1111" y="3552"/>
                    <a:pt x="1476" y="3247"/>
                  </a:cubicBezTo>
                  <a:cubicBezTo>
                    <a:pt x="1867" y="2920"/>
                    <a:pt x="2256" y="2589"/>
                    <a:pt x="2637" y="2247"/>
                  </a:cubicBezTo>
                  <a:cubicBezTo>
                    <a:pt x="3390" y="1574"/>
                    <a:pt x="4138" y="897"/>
                    <a:pt x="4901" y="236"/>
                  </a:cubicBezTo>
                  <a:cubicBezTo>
                    <a:pt x="5005" y="146"/>
                    <a:pt x="4921" y="0"/>
                    <a:pt x="4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8088499" y="1876452"/>
              <a:ext cx="131573" cy="186969"/>
            </a:xfrm>
            <a:custGeom>
              <a:avLst/>
              <a:gdLst/>
              <a:ahLst/>
              <a:cxnLst/>
              <a:rect l="l" t="t" r="r" b="b"/>
              <a:pathLst>
                <a:path w="3699" h="5256" extrusionOk="0">
                  <a:moveTo>
                    <a:pt x="188" y="0"/>
                  </a:moveTo>
                  <a:cubicBezTo>
                    <a:pt x="86" y="0"/>
                    <a:pt x="1" y="94"/>
                    <a:pt x="31" y="216"/>
                  </a:cubicBezTo>
                  <a:cubicBezTo>
                    <a:pt x="147" y="684"/>
                    <a:pt x="487" y="1099"/>
                    <a:pt x="754" y="1491"/>
                  </a:cubicBezTo>
                  <a:cubicBezTo>
                    <a:pt x="1042" y="1914"/>
                    <a:pt x="1332" y="2334"/>
                    <a:pt x="1634" y="2747"/>
                  </a:cubicBezTo>
                  <a:cubicBezTo>
                    <a:pt x="2230" y="3562"/>
                    <a:pt x="2828" y="4373"/>
                    <a:pt x="3410" y="5198"/>
                  </a:cubicBezTo>
                  <a:cubicBezTo>
                    <a:pt x="3439" y="5239"/>
                    <a:pt x="3477" y="5255"/>
                    <a:pt x="3515" y="5255"/>
                  </a:cubicBezTo>
                  <a:cubicBezTo>
                    <a:pt x="3608" y="5255"/>
                    <a:pt x="3698" y="5152"/>
                    <a:pt x="3633" y="5049"/>
                  </a:cubicBezTo>
                  <a:cubicBezTo>
                    <a:pt x="3090" y="4198"/>
                    <a:pt x="2565" y="3337"/>
                    <a:pt x="2033" y="2477"/>
                  </a:cubicBezTo>
                  <a:cubicBezTo>
                    <a:pt x="1773" y="2052"/>
                    <a:pt x="1501" y="1635"/>
                    <a:pt x="1226" y="1220"/>
                  </a:cubicBezTo>
                  <a:cubicBezTo>
                    <a:pt x="957" y="815"/>
                    <a:pt x="695" y="329"/>
                    <a:pt x="297" y="38"/>
                  </a:cubicBezTo>
                  <a:cubicBezTo>
                    <a:pt x="262" y="12"/>
                    <a:pt x="224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8174577" y="2048866"/>
              <a:ext cx="217475" cy="205075"/>
            </a:xfrm>
            <a:custGeom>
              <a:avLst/>
              <a:gdLst/>
              <a:ahLst/>
              <a:cxnLst/>
              <a:rect l="l" t="t" r="r" b="b"/>
              <a:pathLst>
                <a:path w="6114" h="5765" extrusionOk="0">
                  <a:moveTo>
                    <a:pt x="241" y="1"/>
                  </a:moveTo>
                  <a:cubicBezTo>
                    <a:pt x="108" y="1"/>
                    <a:pt x="0" y="176"/>
                    <a:pt x="125" y="293"/>
                  </a:cubicBezTo>
                  <a:cubicBezTo>
                    <a:pt x="825" y="949"/>
                    <a:pt x="1545" y="1583"/>
                    <a:pt x="2246" y="2238"/>
                  </a:cubicBezTo>
                  <a:cubicBezTo>
                    <a:pt x="2591" y="2561"/>
                    <a:pt x="2938" y="2882"/>
                    <a:pt x="3295" y="3193"/>
                  </a:cubicBezTo>
                  <a:cubicBezTo>
                    <a:pt x="3325" y="3218"/>
                    <a:pt x="3356" y="3242"/>
                    <a:pt x="3385" y="3267"/>
                  </a:cubicBezTo>
                  <a:cubicBezTo>
                    <a:pt x="2856" y="3898"/>
                    <a:pt x="2925" y="4836"/>
                    <a:pt x="3543" y="5383"/>
                  </a:cubicBezTo>
                  <a:cubicBezTo>
                    <a:pt x="3825" y="5633"/>
                    <a:pt x="4185" y="5764"/>
                    <a:pt x="4550" y="5764"/>
                  </a:cubicBezTo>
                  <a:cubicBezTo>
                    <a:pt x="4741" y="5764"/>
                    <a:pt x="4934" y="5728"/>
                    <a:pt x="5117" y="5654"/>
                  </a:cubicBezTo>
                  <a:cubicBezTo>
                    <a:pt x="5652" y="5440"/>
                    <a:pt x="6019" y="4942"/>
                    <a:pt x="6067" y="4368"/>
                  </a:cubicBezTo>
                  <a:cubicBezTo>
                    <a:pt x="6114" y="3795"/>
                    <a:pt x="5835" y="3243"/>
                    <a:pt x="5343" y="2944"/>
                  </a:cubicBezTo>
                  <a:cubicBezTo>
                    <a:pt x="5099" y="2796"/>
                    <a:pt x="4824" y="2721"/>
                    <a:pt x="4550" y="2721"/>
                  </a:cubicBezTo>
                  <a:cubicBezTo>
                    <a:pt x="4270" y="2721"/>
                    <a:pt x="3991" y="2798"/>
                    <a:pt x="3744" y="2952"/>
                  </a:cubicBezTo>
                  <a:cubicBezTo>
                    <a:pt x="3711" y="2920"/>
                    <a:pt x="3678" y="2887"/>
                    <a:pt x="3643" y="2857"/>
                  </a:cubicBezTo>
                  <a:cubicBezTo>
                    <a:pt x="3282" y="2530"/>
                    <a:pt x="2911" y="2218"/>
                    <a:pt x="2537" y="1907"/>
                  </a:cubicBezTo>
                  <a:cubicBezTo>
                    <a:pt x="1802" y="1292"/>
                    <a:pt x="1085" y="656"/>
                    <a:pt x="347" y="42"/>
                  </a:cubicBezTo>
                  <a:cubicBezTo>
                    <a:pt x="313" y="13"/>
                    <a:pt x="27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8025078" y="2061850"/>
              <a:ext cx="172728" cy="132685"/>
            </a:xfrm>
            <a:custGeom>
              <a:avLst/>
              <a:gdLst/>
              <a:ahLst/>
              <a:cxnLst/>
              <a:rect l="l" t="t" r="r" b="b"/>
              <a:pathLst>
                <a:path w="4856" h="3730" extrusionOk="0">
                  <a:moveTo>
                    <a:pt x="4581" y="1"/>
                  </a:moveTo>
                  <a:cubicBezTo>
                    <a:pt x="4545" y="1"/>
                    <a:pt x="4507" y="13"/>
                    <a:pt x="4469" y="40"/>
                  </a:cubicBezTo>
                  <a:cubicBezTo>
                    <a:pt x="3751" y="576"/>
                    <a:pt x="3016" y="1089"/>
                    <a:pt x="2299" y="1628"/>
                  </a:cubicBezTo>
                  <a:cubicBezTo>
                    <a:pt x="1585" y="2166"/>
                    <a:pt x="844" y="2687"/>
                    <a:pt x="189" y="3295"/>
                  </a:cubicBezTo>
                  <a:cubicBezTo>
                    <a:pt x="0" y="3470"/>
                    <a:pt x="140" y="3729"/>
                    <a:pt x="342" y="3729"/>
                  </a:cubicBezTo>
                  <a:cubicBezTo>
                    <a:pt x="389" y="3729"/>
                    <a:pt x="440" y="3715"/>
                    <a:pt x="491" y="3682"/>
                  </a:cubicBezTo>
                  <a:cubicBezTo>
                    <a:pt x="1242" y="3198"/>
                    <a:pt x="1928" y="2609"/>
                    <a:pt x="2627" y="2050"/>
                  </a:cubicBezTo>
                  <a:cubicBezTo>
                    <a:pt x="3326" y="1488"/>
                    <a:pt x="4005" y="903"/>
                    <a:pt x="4702" y="339"/>
                  </a:cubicBezTo>
                  <a:cubicBezTo>
                    <a:pt x="4855" y="215"/>
                    <a:pt x="4736" y="1"/>
                    <a:pt x="4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8133068" y="1999671"/>
              <a:ext cx="122752" cy="114010"/>
            </a:xfrm>
            <a:custGeom>
              <a:avLst/>
              <a:gdLst/>
              <a:ahLst/>
              <a:cxnLst/>
              <a:rect l="l" t="t" r="r" b="b"/>
              <a:pathLst>
                <a:path w="3451" h="3205" extrusionOk="0">
                  <a:moveTo>
                    <a:pt x="1726" y="0"/>
                  </a:moveTo>
                  <a:cubicBezTo>
                    <a:pt x="1693" y="0"/>
                    <a:pt x="1660" y="1"/>
                    <a:pt x="1627" y="3"/>
                  </a:cubicBezTo>
                  <a:cubicBezTo>
                    <a:pt x="981" y="44"/>
                    <a:pt x="422" y="469"/>
                    <a:pt x="211" y="1081"/>
                  </a:cubicBezTo>
                  <a:cubicBezTo>
                    <a:pt x="1" y="1695"/>
                    <a:pt x="180" y="2374"/>
                    <a:pt x="665" y="2803"/>
                  </a:cubicBezTo>
                  <a:cubicBezTo>
                    <a:pt x="970" y="3073"/>
                    <a:pt x="1348" y="3205"/>
                    <a:pt x="1725" y="3205"/>
                  </a:cubicBezTo>
                  <a:cubicBezTo>
                    <a:pt x="2169" y="3205"/>
                    <a:pt x="2610" y="3022"/>
                    <a:pt x="2926" y="2663"/>
                  </a:cubicBezTo>
                  <a:cubicBezTo>
                    <a:pt x="3356" y="2178"/>
                    <a:pt x="3450" y="1481"/>
                    <a:pt x="3165" y="900"/>
                  </a:cubicBezTo>
                  <a:cubicBezTo>
                    <a:pt x="2896" y="346"/>
                    <a:pt x="2336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7991892" y="2140925"/>
              <a:ext cx="101126" cy="96401"/>
            </a:xfrm>
            <a:custGeom>
              <a:avLst/>
              <a:gdLst/>
              <a:ahLst/>
              <a:cxnLst/>
              <a:rect l="l" t="t" r="r" b="b"/>
              <a:pathLst>
                <a:path w="2843" h="2710" extrusionOk="0">
                  <a:moveTo>
                    <a:pt x="1383" y="1"/>
                  </a:moveTo>
                  <a:cubicBezTo>
                    <a:pt x="1184" y="1"/>
                    <a:pt x="983" y="45"/>
                    <a:pt x="796" y="135"/>
                  </a:cubicBezTo>
                  <a:cubicBezTo>
                    <a:pt x="303" y="373"/>
                    <a:pt x="1" y="883"/>
                    <a:pt x="31" y="1431"/>
                  </a:cubicBezTo>
                  <a:cubicBezTo>
                    <a:pt x="72" y="2151"/>
                    <a:pt x="669" y="2709"/>
                    <a:pt x="1383" y="2709"/>
                  </a:cubicBezTo>
                  <a:cubicBezTo>
                    <a:pt x="1409" y="2709"/>
                    <a:pt x="1434" y="2709"/>
                    <a:pt x="1460" y="2707"/>
                  </a:cubicBezTo>
                  <a:cubicBezTo>
                    <a:pt x="2006" y="2676"/>
                    <a:pt x="2481" y="2319"/>
                    <a:pt x="2662" y="1802"/>
                  </a:cubicBezTo>
                  <a:cubicBezTo>
                    <a:pt x="2842" y="1285"/>
                    <a:pt x="2694" y="710"/>
                    <a:pt x="2286" y="345"/>
                  </a:cubicBezTo>
                  <a:cubicBezTo>
                    <a:pt x="2032" y="119"/>
                    <a:pt x="171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8282887" y="1870618"/>
              <a:ext cx="121685" cy="113014"/>
            </a:xfrm>
            <a:custGeom>
              <a:avLst/>
              <a:gdLst/>
              <a:ahLst/>
              <a:cxnLst/>
              <a:rect l="l" t="t" r="r" b="b"/>
              <a:pathLst>
                <a:path w="3421" h="3177" extrusionOk="0">
                  <a:moveTo>
                    <a:pt x="1711" y="0"/>
                  </a:moveTo>
                  <a:cubicBezTo>
                    <a:pt x="1679" y="0"/>
                    <a:pt x="1646" y="1"/>
                    <a:pt x="1613" y="3"/>
                  </a:cubicBezTo>
                  <a:cubicBezTo>
                    <a:pt x="972" y="43"/>
                    <a:pt x="418" y="464"/>
                    <a:pt x="209" y="1072"/>
                  </a:cubicBezTo>
                  <a:cubicBezTo>
                    <a:pt x="1" y="1680"/>
                    <a:pt x="178" y="2353"/>
                    <a:pt x="660" y="2779"/>
                  </a:cubicBezTo>
                  <a:cubicBezTo>
                    <a:pt x="962" y="3046"/>
                    <a:pt x="1337" y="3177"/>
                    <a:pt x="1710" y="3177"/>
                  </a:cubicBezTo>
                  <a:cubicBezTo>
                    <a:pt x="2150" y="3177"/>
                    <a:pt x="2587" y="2995"/>
                    <a:pt x="2901" y="2640"/>
                  </a:cubicBezTo>
                  <a:cubicBezTo>
                    <a:pt x="3327" y="2159"/>
                    <a:pt x="3421" y="1468"/>
                    <a:pt x="3138" y="892"/>
                  </a:cubicBezTo>
                  <a:cubicBezTo>
                    <a:pt x="2871" y="344"/>
                    <a:pt x="2316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8067086" y="1850022"/>
              <a:ext cx="90099" cy="85303"/>
            </a:xfrm>
            <a:custGeom>
              <a:avLst/>
              <a:gdLst/>
              <a:ahLst/>
              <a:cxnLst/>
              <a:rect l="l" t="t" r="r" b="b"/>
              <a:pathLst>
                <a:path w="2533" h="2398" extrusionOk="0">
                  <a:moveTo>
                    <a:pt x="1245" y="0"/>
                  </a:moveTo>
                  <a:cubicBezTo>
                    <a:pt x="1048" y="0"/>
                    <a:pt x="850" y="49"/>
                    <a:pt x="670" y="147"/>
                  </a:cubicBezTo>
                  <a:cubicBezTo>
                    <a:pt x="244" y="380"/>
                    <a:pt x="1" y="846"/>
                    <a:pt x="53" y="1328"/>
                  </a:cubicBezTo>
                  <a:cubicBezTo>
                    <a:pt x="120" y="1943"/>
                    <a:pt x="640" y="2398"/>
                    <a:pt x="1245" y="2398"/>
                  </a:cubicBezTo>
                  <a:cubicBezTo>
                    <a:pt x="1288" y="2398"/>
                    <a:pt x="1332" y="2396"/>
                    <a:pt x="1376" y="2391"/>
                  </a:cubicBezTo>
                  <a:cubicBezTo>
                    <a:pt x="1857" y="2338"/>
                    <a:pt x="2260" y="2001"/>
                    <a:pt x="2397" y="1535"/>
                  </a:cubicBezTo>
                  <a:cubicBezTo>
                    <a:pt x="2533" y="1070"/>
                    <a:pt x="2375" y="568"/>
                    <a:pt x="1997" y="265"/>
                  </a:cubicBezTo>
                  <a:cubicBezTo>
                    <a:pt x="1779" y="90"/>
                    <a:pt x="1513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85" name="Google Shape;1285;p33"/>
          <p:cNvCxnSpPr>
            <a:stCxn id="1246" idx="1"/>
          </p:cNvCxnSpPr>
          <p:nvPr/>
        </p:nvCxnSpPr>
        <p:spPr>
          <a:xfrm rot="10800000">
            <a:off x="1772696" y="1636946"/>
            <a:ext cx="163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86" name="Google Shape;1286;p33"/>
          <p:cNvCxnSpPr>
            <a:cxnSpLocks/>
          </p:cNvCxnSpPr>
          <p:nvPr/>
        </p:nvCxnSpPr>
        <p:spPr>
          <a:xfrm rot="10800000">
            <a:off x="1916096" y="2534546"/>
            <a:ext cx="149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87" name="Google Shape;1287;p33"/>
          <p:cNvCxnSpPr/>
          <p:nvPr/>
        </p:nvCxnSpPr>
        <p:spPr>
          <a:xfrm rot="10800000">
            <a:off x="1772696" y="3432146"/>
            <a:ext cx="163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88" name="Google Shape;1288;p33"/>
          <p:cNvCxnSpPr>
            <a:stCxn id="1255" idx="1"/>
          </p:cNvCxnSpPr>
          <p:nvPr/>
        </p:nvCxnSpPr>
        <p:spPr>
          <a:xfrm rot="10800000">
            <a:off x="2151296" y="4329746"/>
            <a:ext cx="125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Evolução</a:t>
            </a:r>
            <a:r>
              <a:rPr lang="en"/>
              <a:t> do </a:t>
            </a:r>
            <a:r>
              <a:rPr lang="en" err="1"/>
              <a:t>arquivo</a:t>
            </a:r>
            <a:r>
              <a:rPr lang="en"/>
              <a:t> PDB</a:t>
            </a:r>
          </a:p>
        </p:txBody>
      </p:sp>
      <p:sp>
        <p:nvSpPr>
          <p:cNvPr id="844" name="Google Shape;844;p23"/>
          <p:cNvSpPr/>
          <p:nvPr/>
        </p:nvSpPr>
        <p:spPr>
          <a:xfrm>
            <a:off x="6290836" y="2715145"/>
            <a:ext cx="1097400" cy="457200"/>
          </a:xfrm>
          <a:prstGeom prst="rect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BIZ UDPGothic"/>
                <a:ea typeface="BIZ UDPGothic"/>
                <a:sym typeface="BIZ UDPGothic"/>
              </a:rPr>
              <a:t>2023</a:t>
            </a:r>
            <a:endParaRPr lang="pt-BR"/>
          </a:p>
        </p:txBody>
      </p:sp>
      <p:sp>
        <p:nvSpPr>
          <p:cNvPr id="845" name="Google Shape;845;p23"/>
          <p:cNvSpPr/>
          <p:nvPr/>
        </p:nvSpPr>
        <p:spPr>
          <a:xfrm>
            <a:off x="4729737" y="2715145"/>
            <a:ext cx="1097400" cy="457200"/>
          </a:xfrm>
          <a:prstGeom prst="rect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2019</a:t>
            </a:r>
            <a:endParaRPr sz="2200" b="1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846" name="Google Shape;846;p23"/>
          <p:cNvSpPr/>
          <p:nvPr/>
        </p:nvSpPr>
        <p:spPr>
          <a:xfrm>
            <a:off x="3184513" y="2715145"/>
            <a:ext cx="1097400" cy="457200"/>
          </a:xfrm>
          <a:prstGeom prst="rect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BIZ UDPGothic"/>
                <a:ea typeface="BIZ UDPGothic"/>
                <a:sym typeface="BIZ UDPGothic"/>
              </a:rPr>
              <a:t>2008</a:t>
            </a:r>
            <a:endParaRPr lang="pt-BR">
              <a:solidFill>
                <a:schemeClr val="dk1"/>
              </a:solidFill>
            </a:endParaRPr>
          </a:p>
        </p:txBody>
      </p:sp>
      <p:sp>
        <p:nvSpPr>
          <p:cNvPr id="847" name="Google Shape;847;p23"/>
          <p:cNvSpPr/>
          <p:nvPr/>
        </p:nvSpPr>
        <p:spPr>
          <a:xfrm>
            <a:off x="1559914" y="2715145"/>
            <a:ext cx="1097400" cy="457200"/>
          </a:xfrm>
          <a:prstGeom prst="rect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1999</a:t>
            </a:r>
            <a:endParaRPr sz="2200" b="1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cxnSp>
        <p:nvCxnSpPr>
          <p:cNvPr id="849" name="Google Shape;849;p23"/>
          <p:cNvCxnSpPr>
            <a:cxnSpLocks/>
          </p:cNvCxnSpPr>
          <p:nvPr/>
        </p:nvCxnSpPr>
        <p:spPr>
          <a:xfrm>
            <a:off x="7385648" y="2943745"/>
            <a:ext cx="36570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0" name="Google Shape;850;p23"/>
          <p:cNvCxnSpPr>
            <a:endCxn id="847" idx="1"/>
          </p:cNvCxnSpPr>
          <p:nvPr/>
        </p:nvCxnSpPr>
        <p:spPr>
          <a:xfrm>
            <a:off x="1194214" y="2943745"/>
            <a:ext cx="36570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851" name="Google Shape;851;p23"/>
          <p:cNvCxnSpPr>
            <a:stCxn id="847" idx="3"/>
            <a:endCxn id="846" idx="1"/>
          </p:cNvCxnSpPr>
          <p:nvPr/>
        </p:nvCxnSpPr>
        <p:spPr>
          <a:xfrm>
            <a:off x="2657314" y="2943745"/>
            <a:ext cx="527199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23"/>
          <p:cNvCxnSpPr>
            <a:stCxn id="846" idx="3"/>
            <a:endCxn id="845" idx="1"/>
          </p:cNvCxnSpPr>
          <p:nvPr/>
        </p:nvCxnSpPr>
        <p:spPr>
          <a:xfrm>
            <a:off x="4281913" y="2943745"/>
            <a:ext cx="447824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23"/>
          <p:cNvCxnSpPr>
            <a:stCxn id="845" idx="3"/>
            <a:endCxn id="844" idx="1"/>
          </p:cNvCxnSpPr>
          <p:nvPr/>
        </p:nvCxnSpPr>
        <p:spPr>
          <a:xfrm>
            <a:off x="5827137" y="2943745"/>
            <a:ext cx="463699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6" name="Google Shape;856;p23"/>
          <p:cNvSpPr txBox="1"/>
          <p:nvPr/>
        </p:nvSpPr>
        <p:spPr>
          <a:xfrm>
            <a:off x="943287" y="1862657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sym typeface="BIZ UDPGothic"/>
              </a:rPr>
              <a:t>1.000 </a:t>
            </a:r>
            <a:r>
              <a:rPr lang="en" sz="2200" err="1">
                <a:solidFill>
                  <a:schemeClr val="dk1"/>
                </a:solidFill>
                <a:latin typeface="BIZ UDPGothic"/>
                <a:ea typeface="BIZ UDPGothic"/>
                <a:sym typeface="BIZ UDPGothic"/>
              </a:rPr>
              <a:t>estruturas</a:t>
            </a:r>
            <a:endParaRPr lang="pt-BR" err="1">
              <a:solidFill>
                <a:schemeClr val="dk1"/>
              </a:solidFill>
            </a:endParaRPr>
          </a:p>
        </p:txBody>
      </p:sp>
      <p:sp>
        <p:nvSpPr>
          <p:cNvPr id="859" name="Google Shape;859;p23"/>
          <p:cNvSpPr txBox="1"/>
          <p:nvPr/>
        </p:nvSpPr>
        <p:spPr>
          <a:xfrm>
            <a:off x="4114138" y="1862657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150.000</a:t>
            </a:r>
          </a:p>
          <a:p>
            <a:pPr algn="ctr"/>
            <a:r>
              <a:rPr lang="en" sz="2200" err="1">
                <a:solidFill>
                  <a:schemeClr val="dk1"/>
                </a:solidFill>
                <a:latin typeface="BIZ UDPGothic"/>
                <a:ea typeface="BIZ UDPGothic"/>
                <a:cs typeface="BIZ UDPGothic"/>
              </a:rPr>
              <a:t>estruturas</a:t>
            </a:r>
          </a:p>
        </p:txBody>
      </p:sp>
      <p:sp>
        <p:nvSpPr>
          <p:cNvPr id="868" name="Google Shape;868;p23"/>
          <p:cNvSpPr txBox="1"/>
          <p:nvPr/>
        </p:nvSpPr>
        <p:spPr>
          <a:xfrm>
            <a:off x="2572188" y="3987357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50.000 estruturas</a:t>
            </a:r>
          </a:p>
        </p:txBody>
      </p:sp>
      <p:cxnSp>
        <p:nvCxnSpPr>
          <p:cNvPr id="870" name="Google Shape;870;p23"/>
          <p:cNvCxnSpPr>
            <a:cxnSpLocks/>
            <a:stCxn id="847" idx="0"/>
          </p:cNvCxnSpPr>
          <p:nvPr/>
        </p:nvCxnSpPr>
        <p:spPr>
          <a:xfrm rot="10800000">
            <a:off x="2107714" y="2328745"/>
            <a:ext cx="900" cy="38640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23"/>
          <p:cNvCxnSpPr>
            <a:cxnSpLocks/>
            <a:stCxn id="846" idx="2"/>
          </p:cNvCxnSpPr>
          <p:nvPr/>
        </p:nvCxnSpPr>
        <p:spPr>
          <a:xfrm flipH="1">
            <a:off x="3732613" y="3172345"/>
            <a:ext cx="600" cy="38640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2" name="Google Shape;872;p23"/>
          <p:cNvCxnSpPr>
            <a:cxnSpLocks/>
            <a:stCxn id="845" idx="0"/>
          </p:cNvCxnSpPr>
          <p:nvPr/>
        </p:nvCxnSpPr>
        <p:spPr>
          <a:xfrm rot="10800000">
            <a:off x="5278437" y="2328745"/>
            <a:ext cx="0" cy="38640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68;p23">
            <a:extLst>
              <a:ext uri="{FF2B5EF4-FFF2-40B4-BE49-F238E27FC236}">
                <a16:creationId xmlns:a16="http://schemas.microsoft.com/office/drawing/2014/main" id="{8151E60D-67F0-66D7-5B2F-0CB59724ACA2}"/>
              </a:ext>
            </a:extLst>
          </p:cNvPr>
          <p:cNvSpPr txBox="1"/>
          <p:nvPr/>
        </p:nvSpPr>
        <p:spPr>
          <a:xfrm>
            <a:off x="5675750" y="3987357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sz="2200">
                <a:solidFill>
                  <a:schemeClr val="dk1"/>
                </a:solidFill>
                <a:latin typeface="BIZ UDPGothic"/>
                <a:ea typeface="BIZ UDPGothic"/>
                <a:sym typeface="BIZ UDPGothic"/>
              </a:rPr>
              <a:t>200.000 estruturas</a:t>
            </a:r>
            <a:endParaRPr lang="pt-BR">
              <a:solidFill>
                <a:schemeClr val="dk1"/>
              </a:solidFill>
            </a:endParaRPr>
          </a:p>
        </p:txBody>
      </p:sp>
      <p:cxnSp>
        <p:nvCxnSpPr>
          <p:cNvPr id="3" name="Google Shape;872;p23">
            <a:extLst>
              <a:ext uri="{FF2B5EF4-FFF2-40B4-BE49-F238E27FC236}">
                <a16:creationId xmlns:a16="http://schemas.microsoft.com/office/drawing/2014/main" id="{B558D9C3-4EBB-F263-8809-7A01EA799BF3}"/>
              </a:ext>
            </a:extLst>
          </p:cNvPr>
          <p:cNvCxnSpPr>
            <a:cxnSpLocks/>
          </p:cNvCxnSpPr>
          <p:nvPr/>
        </p:nvCxnSpPr>
        <p:spPr>
          <a:xfrm rot="10800000">
            <a:off x="6842125" y="3178058"/>
            <a:ext cx="0" cy="38640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B12B530F-DEDA-7275-64F9-E78C8736D464}"/>
                  </a:ext>
                </a:extLst>
              </p14:cNvPr>
              <p14:cNvContentPartPr/>
              <p14:nvPr/>
            </p14:nvContentPartPr>
            <p14:xfrm>
              <a:off x="2116964" y="2463084"/>
              <a:ext cx="10061" cy="10061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B12B530F-DEDA-7275-64F9-E78C8736D4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5439" y="2211559"/>
                <a:ext cx="503050" cy="5030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Colaborações</a:t>
            </a:r>
            <a:endParaRPr lang="pt-BR" err="1"/>
          </a:p>
        </p:txBody>
      </p:sp>
      <p:sp>
        <p:nvSpPr>
          <p:cNvPr id="1127" name="Google Shape;1127;p29"/>
          <p:cNvSpPr/>
          <p:nvPr/>
        </p:nvSpPr>
        <p:spPr>
          <a:xfrm>
            <a:off x="6179313" y="810608"/>
            <a:ext cx="274200" cy="2742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9"/>
          <p:cNvSpPr/>
          <p:nvPr/>
        </p:nvSpPr>
        <p:spPr>
          <a:xfrm>
            <a:off x="2685919" y="814203"/>
            <a:ext cx="274200" cy="2742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2" descr="Mapa&#10;&#10;Descrição gerada automaticamente">
            <a:extLst>
              <a:ext uri="{FF2B5EF4-FFF2-40B4-BE49-F238E27FC236}">
                <a16:creationId xmlns:a16="http://schemas.microsoft.com/office/drawing/2014/main" id="{51A9FB77-0B9A-6F4B-8A0D-3CB4278D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70" y="1459764"/>
            <a:ext cx="7782058" cy="221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2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Serviços</a:t>
            </a:r>
            <a:endParaRPr lang="pt-BR"/>
          </a:p>
        </p:txBody>
      </p:sp>
      <p:cxnSp>
        <p:nvCxnSpPr>
          <p:cNvPr id="880" name="Google Shape;880;p24"/>
          <p:cNvCxnSpPr/>
          <p:nvPr/>
        </p:nvCxnSpPr>
        <p:spPr>
          <a:xfrm rot="10800000">
            <a:off x="705000" y="2613828"/>
            <a:ext cx="0" cy="164910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81" name="Google Shape;881;p24"/>
          <p:cNvGrpSpPr/>
          <p:nvPr/>
        </p:nvGrpSpPr>
        <p:grpSpPr>
          <a:xfrm>
            <a:off x="6863567" y="2467345"/>
            <a:ext cx="1663749" cy="1030608"/>
            <a:chOff x="6775025" y="2571742"/>
            <a:chExt cx="1663749" cy="1030608"/>
          </a:xfrm>
        </p:grpSpPr>
        <p:sp>
          <p:nvSpPr>
            <p:cNvPr id="882" name="Google Shape;882;p24"/>
            <p:cNvSpPr txBox="1"/>
            <p:nvPr/>
          </p:nvSpPr>
          <p:spPr>
            <a:xfrm>
              <a:off x="6783074" y="3145150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en" err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Treinamento</a:t>
              </a:r>
              <a:r>
                <a:rPr lang="en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 e </a:t>
              </a:r>
              <a:r>
                <a:rPr lang="en" err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Educação</a:t>
              </a:r>
              <a:endParaRPr err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884" name="Google Shape;884;p24"/>
            <p:cNvSpPr txBox="1"/>
            <p:nvPr/>
          </p:nvSpPr>
          <p:spPr>
            <a:xfrm>
              <a:off x="6775025" y="257174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Serviço 4</a:t>
              </a:r>
              <a:endParaRPr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885" name="Google Shape;885;p24"/>
          <p:cNvCxnSpPr/>
          <p:nvPr/>
        </p:nvCxnSpPr>
        <p:spPr>
          <a:xfrm rot="10800000">
            <a:off x="6683725" y="2613828"/>
            <a:ext cx="0" cy="164910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86" name="Google Shape;886;p24"/>
          <p:cNvGrpSpPr/>
          <p:nvPr/>
        </p:nvGrpSpPr>
        <p:grpSpPr>
          <a:xfrm>
            <a:off x="772152" y="2483444"/>
            <a:ext cx="1687897" cy="1014509"/>
            <a:chOff x="796300" y="2571742"/>
            <a:chExt cx="1687897" cy="1014509"/>
          </a:xfrm>
        </p:grpSpPr>
        <p:sp>
          <p:nvSpPr>
            <p:cNvPr id="887" name="Google Shape;887;p24"/>
            <p:cNvSpPr txBox="1"/>
            <p:nvPr/>
          </p:nvSpPr>
          <p:spPr>
            <a:xfrm>
              <a:off x="828497" y="3129051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err="1">
                  <a:solidFill>
                    <a:srgbClr val="333333"/>
                  </a:solidFill>
                  <a:latin typeface="BIZ UDPGothic"/>
                  <a:ea typeface="BIZ UDPGothic"/>
                  <a:sym typeface="BIZ UDPGothic"/>
                </a:rPr>
                <a:t>Deposição</a:t>
              </a:r>
              <a:r>
                <a:rPr lang="en">
                  <a:solidFill>
                    <a:srgbClr val="333333"/>
                  </a:solidFill>
                  <a:latin typeface="BIZ UDPGothic"/>
                  <a:ea typeface="BIZ UDPGothic"/>
                  <a:sym typeface="BIZ UDPGothic"/>
                </a:rPr>
                <a:t>/</a:t>
              </a:r>
              <a:r>
                <a:rPr lang="en" err="1">
                  <a:solidFill>
                    <a:srgbClr val="333333"/>
                  </a:solidFill>
                  <a:latin typeface="BIZ UDPGothic"/>
                  <a:ea typeface="BIZ UDPGothic"/>
                  <a:sym typeface="BIZ UDPGothic"/>
                </a:rPr>
                <a:t>Biocuradoria</a:t>
              </a:r>
              <a:endParaRPr lang="pt-BR">
                <a:latin typeface="BIZ UDPGothic"/>
              </a:endParaRPr>
            </a:p>
          </p:txBody>
        </p:sp>
        <p:sp>
          <p:nvSpPr>
            <p:cNvPr id="889" name="Google Shape;889;p24"/>
            <p:cNvSpPr txBox="1"/>
            <p:nvPr/>
          </p:nvSpPr>
          <p:spPr>
            <a:xfrm>
              <a:off x="796300" y="257174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Serviço 1</a:t>
              </a:r>
              <a:endParaRPr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890" name="Google Shape;890;p24"/>
          <p:cNvCxnSpPr/>
          <p:nvPr/>
        </p:nvCxnSpPr>
        <p:spPr>
          <a:xfrm rot="10800000">
            <a:off x="6866597" y="2934353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1" name="Google Shape;891;p24"/>
          <p:cNvCxnSpPr/>
          <p:nvPr/>
        </p:nvCxnSpPr>
        <p:spPr>
          <a:xfrm rot="10800000">
            <a:off x="887872" y="2934353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24"/>
          <p:cNvGrpSpPr/>
          <p:nvPr/>
        </p:nvGrpSpPr>
        <p:grpSpPr>
          <a:xfrm>
            <a:off x="4902856" y="2483444"/>
            <a:ext cx="1655700" cy="1014509"/>
            <a:chOff x="4782117" y="2571742"/>
            <a:chExt cx="1655700" cy="1014509"/>
          </a:xfrm>
        </p:grpSpPr>
        <p:sp>
          <p:nvSpPr>
            <p:cNvPr id="893" name="Google Shape;893;p24"/>
            <p:cNvSpPr txBox="1"/>
            <p:nvPr/>
          </p:nvSpPr>
          <p:spPr>
            <a:xfrm>
              <a:off x="4782117" y="3129051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en">
                  <a:solidFill>
                    <a:schemeClr val="dk1"/>
                  </a:solidFill>
                  <a:latin typeface="BIZ UDPGothic"/>
                  <a:ea typeface="BIZ UDPGothic"/>
                  <a:sym typeface="BIZ UDPGothic"/>
                </a:rPr>
                <a:t>Pesquisa de dados</a:t>
              </a:r>
              <a:endParaRPr lang="pt-BR"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24"/>
            <p:cNvSpPr txBox="1"/>
            <p:nvPr/>
          </p:nvSpPr>
          <p:spPr>
            <a:xfrm>
              <a:off x="4782117" y="257174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Serviço 3</a:t>
              </a:r>
              <a:endParaRPr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896" name="Google Shape;896;p24"/>
          <p:cNvCxnSpPr/>
          <p:nvPr/>
        </p:nvCxnSpPr>
        <p:spPr>
          <a:xfrm rot="10800000">
            <a:off x="4690817" y="2613828"/>
            <a:ext cx="0" cy="164910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97" name="Google Shape;897;p24"/>
          <p:cNvCxnSpPr/>
          <p:nvPr/>
        </p:nvCxnSpPr>
        <p:spPr>
          <a:xfrm rot="10800000">
            <a:off x="4865640" y="2934353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8" name="Google Shape;898;p24"/>
          <p:cNvGrpSpPr/>
          <p:nvPr/>
        </p:nvGrpSpPr>
        <p:grpSpPr>
          <a:xfrm>
            <a:off x="2765060" y="2467345"/>
            <a:ext cx="1712045" cy="1022557"/>
            <a:chOff x="2765060" y="2571742"/>
            <a:chExt cx="1712045" cy="1022557"/>
          </a:xfrm>
        </p:grpSpPr>
        <p:sp>
          <p:nvSpPr>
            <p:cNvPr id="899" name="Google Shape;899;p24"/>
            <p:cNvSpPr txBox="1"/>
            <p:nvPr/>
          </p:nvSpPr>
          <p:spPr>
            <a:xfrm>
              <a:off x="2765060" y="3121001"/>
              <a:ext cx="1712045" cy="473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en" err="1">
                  <a:solidFill>
                    <a:schemeClr val="tx1"/>
                  </a:solidFill>
                  <a:latin typeface="BIZ UDPGothic"/>
                  <a:ea typeface="BIZ UDPGothic"/>
                  <a:sym typeface="BIZ UDPGothic"/>
                </a:rPr>
                <a:t>Gerenciamento</a:t>
              </a:r>
              <a:r>
                <a:rPr lang="en">
                  <a:solidFill>
                    <a:schemeClr val="tx1"/>
                  </a:solidFill>
                  <a:latin typeface="BIZ UDPGothic"/>
                  <a:ea typeface="BIZ UDPGothic"/>
                  <a:sym typeface="BIZ UDPGothic"/>
                </a:rPr>
                <a:t> de </a:t>
              </a:r>
              <a:r>
                <a:rPr lang="en" err="1">
                  <a:solidFill>
                    <a:schemeClr val="tx1"/>
                  </a:solidFill>
                  <a:latin typeface="BIZ UDPGothic"/>
                  <a:ea typeface="BIZ UDPGothic"/>
                  <a:sym typeface="BIZ UDPGothic"/>
                </a:rPr>
                <a:t>Arquivos</a:t>
              </a:r>
              <a:endParaRPr lang="pt-BR" err="1">
                <a:solidFill>
                  <a:schemeClr val="tx1"/>
                </a:solidFill>
                <a:latin typeface="BIZ UDPGothic"/>
              </a:endParaRPr>
            </a:p>
          </p:txBody>
        </p:sp>
        <p:sp>
          <p:nvSpPr>
            <p:cNvPr id="901" name="Google Shape;901;p24"/>
            <p:cNvSpPr txBox="1"/>
            <p:nvPr/>
          </p:nvSpPr>
          <p:spPr>
            <a:xfrm>
              <a:off x="2789208" y="257174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Serviço 2</a:t>
              </a:r>
              <a:endParaRPr lang="pt-BR"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</a:endParaRPr>
            </a:p>
          </p:txBody>
        </p:sp>
      </p:grpSp>
      <p:cxnSp>
        <p:nvCxnSpPr>
          <p:cNvPr id="902" name="Google Shape;902;p24"/>
          <p:cNvCxnSpPr/>
          <p:nvPr/>
        </p:nvCxnSpPr>
        <p:spPr>
          <a:xfrm rot="10800000">
            <a:off x="2697908" y="2613828"/>
            <a:ext cx="0" cy="164910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03" name="Google Shape;903;p24"/>
          <p:cNvCxnSpPr/>
          <p:nvPr/>
        </p:nvCxnSpPr>
        <p:spPr>
          <a:xfrm rot="10800000">
            <a:off x="2929075" y="2934353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4" name="Google Shape;904;p24"/>
          <p:cNvGrpSpPr/>
          <p:nvPr/>
        </p:nvGrpSpPr>
        <p:grpSpPr>
          <a:xfrm>
            <a:off x="7327280" y="1587894"/>
            <a:ext cx="551191" cy="548650"/>
            <a:chOff x="2509000" y="3801150"/>
            <a:chExt cx="349275" cy="349325"/>
          </a:xfrm>
        </p:grpSpPr>
        <p:sp>
          <p:nvSpPr>
            <p:cNvPr id="905" name="Google Shape;905;p24"/>
            <p:cNvSpPr/>
            <p:nvPr/>
          </p:nvSpPr>
          <p:spPr>
            <a:xfrm>
              <a:off x="2509000" y="3801150"/>
              <a:ext cx="122825" cy="349325"/>
            </a:xfrm>
            <a:custGeom>
              <a:avLst/>
              <a:gdLst/>
              <a:ahLst/>
              <a:cxnLst/>
              <a:rect l="l" t="t" r="r" b="b"/>
              <a:pathLst>
                <a:path w="4913" h="13973" extrusionOk="0">
                  <a:moveTo>
                    <a:pt x="2047" y="1"/>
                  </a:moveTo>
                  <a:lnTo>
                    <a:pt x="2047" y="4121"/>
                  </a:lnTo>
                  <a:lnTo>
                    <a:pt x="818" y="4121"/>
                  </a:lnTo>
                  <a:lnTo>
                    <a:pt x="818" y="6168"/>
                  </a:lnTo>
                  <a:lnTo>
                    <a:pt x="2047" y="6168"/>
                  </a:lnTo>
                  <a:lnTo>
                    <a:pt x="2047" y="6986"/>
                  </a:lnTo>
                  <a:lnTo>
                    <a:pt x="818" y="6986"/>
                  </a:lnTo>
                  <a:lnTo>
                    <a:pt x="818" y="7807"/>
                  </a:lnTo>
                  <a:lnTo>
                    <a:pt x="2047" y="7807"/>
                  </a:lnTo>
                  <a:lnTo>
                    <a:pt x="2047" y="8625"/>
                  </a:lnTo>
                  <a:lnTo>
                    <a:pt x="818" y="8625"/>
                  </a:lnTo>
                  <a:lnTo>
                    <a:pt x="818" y="9443"/>
                  </a:lnTo>
                  <a:lnTo>
                    <a:pt x="2047" y="9443"/>
                  </a:lnTo>
                  <a:lnTo>
                    <a:pt x="2047" y="10262"/>
                  </a:lnTo>
                  <a:lnTo>
                    <a:pt x="818" y="10262"/>
                  </a:lnTo>
                  <a:lnTo>
                    <a:pt x="818" y="11517"/>
                  </a:lnTo>
                  <a:lnTo>
                    <a:pt x="0" y="11517"/>
                  </a:lnTo>
                  <a:lnTo>
                    <a:pt x="0" y="12335"/>
                  </a:lnTo>
                  <a:lnTo>
                    <a:pt x="2047" y="12335"/>
                  </a:lnTo>
                  <a:lnTo>
                    <a:pt x="2047" y="13155"/>
                  </a:lnTo>
                  <a:lnTo>
                    <a:pt x="818" y="13155"/>
                  </a:lnTo>
                  <a:lnTo>
                    <a:pt x="818" y="13973"/>
                  </a:lnTo>
                  <a:lnTo>
                    <a:pt x="4093" y="13973"/>
                  </a:lnTo>
                  <a:lnTo>
                    <a:pt x="4093" y="13155"/>
                  </a:lnTo>
                  <a:lnTo>
                    <a:pt x="2865" y="13155"/>
                  </a:lnTo>
                  <a:lnTo>
                    <a:pt x="2865" y="12335"/>
                  </a:lnTo>
                  <a:lnTo>
                    <a:pt x="4913" y="12335"/>
                  </a:lnTo>
                  <a:lnTo>
                    <a:pt x="4913" y="11517"/>
                  </a:lnTo>
                  <a:lnTo>
                    <a:pt x="4093" y="11517"/>
                  </a:lnTo>
                  <a:lnTo>
                    <a:pt x="4093" y="4121"/>
                  </a:lnTo>
                  <a:lnTo>
                    <a:pt x="2865" y="4121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2711925" y="3883700"/>
              <a:ext cx="63875" cy="61450"/>
            </a:xfrm>
            <a:custGeom>
              <a:avLst/>
              <a:gdLst/>
              <a:ahLst/>
              <a:cxnLst/>
              <a:rect l="l" t="t" r="r" b="b"/>
              <a:pathLst>
                <a:path w="2555" h="2458" extrusionOk="0">
                  <a:moveTo>
                    <a:pt x="1735" y="820"/>
                  </a:moveTo>
                  <a:lnTo>
                    <a:pt x="1735" y="1638"/>
                  </a:lnTo>
                  <a:lnTo>
                    <a:pt x="916" y="1638"/>
                  </a:lnTo>
                  <a:lnTo>
                    <a:pt x="916" y="820"/>
                  </a:lnTo>
                  <a:close/>
                  <a:moveTo>
                    <a:pt x="1325" y="1"/>
                  </a:moveTo>
                  <a:cubicBezTo>
                    <a:pt x="828" y="1"/>
                    <a:pt x="381" y="300"/>
                    <a:pt x="191" y="759"/>
                  </a:cubicBezTo>
                  <a:cubicBezTo>
                    <a:pt x="0" y="1219"/>
                    <a:pt x="106" y="1746"/>
                    <a:pt x="457" y="2098"/>
                  </a:cubicBezTo>
                  <a:cubicBezTo>
                    <a:pt x="692" y="2333"/>
                    <a:pt x="1005" y="2457"/>
                    <a:pt x="1325" y="2457"/>
                  </a:cubicBezTo>
                  <a:cubicBezTo>
                    <a:pt x="1483" y="2457"/>
                    <a:pt x="1643" y="2426"/>
                    <a:pt x="1795" y="2363"/>
                  </a:cubicBezTo>
                  <a:cubicBezTo>
                    <a:pt x="2254" y="2174"/>
                    <a:pt x="2553" y="1726"/>
                    <a:pt x="2553" y="1229"/>
                  </a:cubicBezTo>
                  <a:cubicBezTo>
                    <a:pt x="2554" y="551"/>
                    <a:pt x="2004" y="1"/>
                    <a:pt x="1325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2626850" y="3801200"/>
              <a:ext cx="231425" cy="230725"/>
            </a:xfrm>
            <a:custGeom>
              <a:avLst/>
              <a:gdLst/>
              <a:ahLst/>
              <a:cxnLst/>
              <a:rect l="l" t="t" r="r" b="b"/>
              <a:pathLst>
                <a:path w="9257" h="9229" extrusionOk="0">
                  <a:moveTo>
                    <a:pt x="4727" y="0"/>
                  </a:moveTo>
                  <a:cubicBezTo>
                    <a:pt x="4727" y="0"/>
                    <a:pt x="4727" y="0"/>
                    <a:pt x="4728" y="0"/>
                  </a:cubicBezTo>
                  <a:lnTo>
                    <a:pt x="4728" y="0"/>
                  </a:lnTo>
                  <a:cubicBezTo>
                    <a:pt x="4728" y="0"/>
                    <a:pt x="4728" y="0"/>
                    <a:pt x="4728" y="0"/>
                  </a:cubicBezTo>
                  <a:close/>
                  <a:moveTo>
                    <a:pt x="5138" y="1665"/>
                  </a:moveTo>
                  <a:lnTo>
                    <a:pt x="5138" y="2525"/>
                  </a:lnTo>
                  <a:cubicBezTo>
                    <a:pt x="5394" y="2578"/>
                    <a:pt x="5639" y="2681"/>
                    <a:pt x="5857" y="2827"/>
                  </a:cubicBezTo>
                  <a:lnTo>
                    <a:pt x="6463" y="2212"/>
                  </a:lnTo>
                  <a:lnTo>
                    <a:pt x="7045" y="2794"/>
                  </a:lnTo>
                  <a:lnTo>
                    <a:pt x="6430" y="3400"/>
                  </a:lnTo>
                  <a:cubicBezTo>
                    <a:pt x="6576" y="3619"/>
                    <a:pt x="6679" y="3863"/>
                    <a:pt x="6734" y="4120"/>
                  </a:cubicBezTo>
                  <a:lnTo>
                    <a:pt x="7593" y="4120"/>
                  </a:lnTo>
                  <a:lnTo>
                    <a:pt x="7593" y="4938"/>
                  </a:lnTo>
                  <a:lnTo>
                    <a:pt x="6734" y="4938"/>
                  </a:lnTo>
                  <a:cubicBezTo>
                    <a:pt x="6679" y="5196"/>
                    <a:pt x="6576" y="5440"/>
                    <a:pt x="6430" y="5659"/>
                  </a:cubicBezTo>
                  <a:lnTo>
                    <a:pt x="7045" y="6265"/>
                  </a:lnTo>
                  <a:lnTo>
                    <a:pt x="6463" y="6847"/>
                  </a:lnTo>
                  <a:lnTo>
                    <a:pt x="5857" y="6232"/>
                  </a:lnTo>
                  <a:cubicBezTo>
                    <a:pt x="5639" y="6378"/>
                    <a:pt x="5394" y="6481"/>
                    <a:pt x="5138" y="6534"/>
                  </a:cubicBezTo>
                  <a:lnTo>
                    <a:pt x="5138" y="7394"/>
                  </a:lnTo>
                  <a:lnTo>
                    <a:pt x="4319" y="7394"/>
                  </a:lnTo>
                  <a:lnTo>
                    <a:pt x="4319" y="6534"/>
                  </a:lnTo>
                  <a:cubicBezTo>
                    <a:pt x="4062" y="6481"/>
                    <a:pt x="3817" y="6378"/>
                    <a:pt x="3598" y="6232"/>
                  </a:cubicBezTo>
                  <a:lnTo>
                    <a:pt x="2992" y="6847"/>
                  </a:lnTo>
                  <a:lnTo>
                    <a:pt x="2412" y="6265"/>
                  </a:lnTo>
                  <a:lnTo>
                    <a:pt x="3025" y="5659"/>
                  </a:lnTo>
                  <a:cubicBezTo>
                    <a:pt x="2880" y="5440"/>
                    <a:pt x="2777" y="5196"/>
                    <a:pt x="2723" y="4938"/>
                  </a:cubicBezTo>
                  <a:lnTo>
                    <a:pt x="1863" y="4938"/>
                  </a:lnTo>
                  <a:lnTo>
                    <a:pt x="1863" y="4120"/>
                  </a:lnTo>
                  <a:lnTo>
                    <a:pt x="2723" y="4120"/>
                  </a:lnTo>
                  <a:cubicBezTo>
                    <a:pt x="2777" y="3863"/>
                    <a:pt x="2880" y="3619"/>
                    <a:pt x="3025" y="3400"/>
                  </a:cubicBezTo>
                  <a:lnTo>
                    <a:pt x="2412" y="2794"/>
                  </a:lnTo>
                  <a:lnTo>
                    <a:pt x="2992" y="2212"/>
                  </a:lnTo>
                  <a:lnTo>
                    <a:pt x="3598" y="2827"/>
                  </a:lnTo>
                  <a:cubicBezTo>
                    <a:pt x="3817" y="2681"/>
                    <a:pt x="4062" y="2579"/>
                    <a:pt x="4319" y="2525"/>
                  </a:cubicBezTo>
                  <a:lnTo>
                    <a:pt x="4319" y="1665"/>
                  </a:lnTo>
                  <a:close/>
                  <a:moveTo>
                    <a:pt x="4728" y="0"/>
                  </a:moveTo>
                  <a:cubicBezTo>
                    <a:pt x="2247" y="1"/>
                    <a:pt x="197" y="2049"/>
                    <a:pt x="197" y="4530"/>
                  </a:cubicBezTo>
                  <a:cubicBezTo>
                    <a:pt x="197" y="5327"/>
                    <a:pt x="409" y="6110"/>
                    <a:pt x="812" y="6798"/>
                  </a:cubicBezTo>
                  <a:lnTo>
                    <a:pt x="1" y="9229"/>
                  </a:lnTo>
                  <a:lnTo>
                    <a:pt x="2461" y="8419"/>
                  </a:lnTo>
                  <a:cubicBezTo>
                    <a:pt x="3148" y="8821"/>
                    <a:pt x="3930" y="9033"/>
                    <a:pt x="4727" y="9033"/>
                  </a:cubicBezTo>
                  <a:cubicBezTo>
                    <a:pt x="7208" y="9033"/>
                    <a:pt x="9257" y="7011"/>
                    <a:pt x="9257" y="4530"/>
                  </a:cubicBezTo>
                  <a:cubicBezTo>
                    <a:pt x="9257" y="2051"/>
                    <a:pt x="7208" y="1"/>
                    <a:pt x="4728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8" name="Google Shape;908;p24"/>
          <p:cNvGrpSpPr/>
          <p:nvPr/>
        </p:nvGrpSpPr>
        <p:grpSpPr>
          <a:xfrm>
            <a:off x="5367724" y="1587894"/>
            <a:ext cx="484476" cy="548650"/>
            <a:chOff x="1027675" y="2126050"/>
            <a:chExt cx="307000" cy="349325"/>
          </a:xfrm>
        </p:grpSpPr>
        <p:sp>
          <p:nvSpPr>
            <p:cNvPr id="909" name="Google Shape;909;p24"/>
            <p:cNvSpPr/>
            <p:nvPr/>
          </p:nvSpPr>
          <p:spPr>
            <a:xfrm>
              <a:off x="1027675" y="2146500"/>
              <a:ext cx="225150" cy="61450"/>
            </a:xfrm>
            <a:custGeom>
              <a:avLst/>
              <a:gdLst/>
              <a:ahLst/>
              <a:cxnLst/>
              <a:rect l="l" t="t" r="r" b="b"/>
              <a:pathLst>
                <a:path w="9006" h="2458" extrusionOk="0">
                  <a:moveTo>
                    <a:pt x="0" y="1"/>
                  </a:moveTo>
                  <a:lnTo>
                    <a:pt x="0" y="2457"/>
                  </a:lnTo>
                  <a:lnTo>
                    <a:pt x="9005" y="2457"/>
                  </a:lnTo>
                  <a:lnTo>
                    <a:pt x="9005" y="1"/>
                  </a:lnTo>
                  <a:lnTo>
                    <a:pt x="7368" y="1"/>
                  </a:lnTo>
                  <a:lnTo>
                    <a:pt x="7368" y="1230"/>
                  </a:lnTo>
                  <a:lnTo>
                    <a:pt x="6550" y="1230"/>
                  </a:lnTo>
                  <a:lnTo>
                    <a:pt x="6550" y="1"/>
                  </a:lnTo>
                  <a:lnTo>
                    <a:pt x="2455" y="1"/>
                  </a:lnTo>
                  <a:lnTo>
                    <a:pt x="2455" y="1230"/>
                  </a:lnTo>
                  <a:lnTo>
                    <a:pt x="1637" y="1230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1068600" y="2126050"/>
              <a:ext cx="20475" cy="20525"/>
            </a:xfrm>
            <a:custGeom>
              <a:avLst/>
              <a:gdLst/>
              <a:ahLst/>
              <a:cxnLst/>
              <a:rect l="l" t="t" r="r" b="b"/>
              <a:pathLst>
                <a:path w="819" h="821" extrusionOk="0">
                  <a:moveTo>
                    <a:pt x="0" y="1"/>
                  </a:moveTo>
                  <a:lnTo>
                    <a:pt x="0" y="820"/>
                  </a:lnTo>
                  <a:lnTo>
                    <a:pt x="818" y="820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1191375" y="21260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1109725" y="2290475"/>
              <a:ext cx="61400" cy="20475"/>
            </a:xfrm>
            <a:custGeom>
              <a:avLst/>
              <a:gdLst/>
              <a:ahLst/>
              <a:cxnLst/>
              <a:rect l="l" t="t" r="r" b="b"/>
              <a:pathLst>
                <a:path w="2456" h="819" extrusionOk="0">
                  <a:moveTo>
                    <a:pt x="2046" y="0"/>
                  </a:moveTo>
                  <a:cubicBezTo>
                    <a:pt x="2044" y="0"/>
                    <a:pt x="2041" y="0"/>
                    <a:pt x="2039" y="0"/>
                  </a:cubicBezTo>
                  <a:lnTo>
                    <a:pt x="401" y="0"/>
                  </a:lnTo>
                  <a:cubicBezTo>
                    <a:pt x="178" y="5"/>
                    <a:pt x="0" y="187"/>
                    <a:pt x="0" y="410"/>
                  </a:cubicBezTo>
                  <a:cubicBezTo>
                    <a:pt x="0" y="632"/>
                    <a:pt x="178" y="814"/>
                    <a:pt x="401" y="818"/>
                  </a:cubicBezTo>
                  <a:lnTo>
                    <a:pt x="2039" y="818"/>
                  </a:lnTo>
                  <a:cubicBezTo>
                    <a:pt x="2042" y="819"/>
                    <a:pt x="2046" y="819"/>
                    <a:pt x="2049" y="819"/>
                  </a:cubicBezTo>
                  <a:cubicBezTo>
                    <a:pt x="2273" y="819"/>
                    <a:pt x="2455" y="636"/>
                    <a:pt x="2455" y="410"/>
                  </a:cubicBezTo>
                  <a:cubicBezTo>
                    <a:pt x="2455" y="184"/>
                    <a:pt x="2272" y="0"/>
                    <a:pt x="2046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1027675" y="2228400"/>
              <a:ext cx="280575" cy="184900"/>
            </a:xfrm>
            <a:custGeom>
              <a:avLst/>
              <a:gdLst/>
              <a:ahLst/>
              <a:cxnLst/>
              <a:rect l="l" t="t" r="r" b="b"/>
              <a:pathLst>
                <a:path w="11223" h="7396" extrusionOk="0">
                  <a:moveTo>
                    <a:pt x="4912" y="846"/>
                  </a:moveTo>
                  <a:lnTo>
                    <a:pt x="4912" y="1666"/>
                  </a:lnTo>
                  <a:lnTo>
                    <a:pt x="5321" y="1666"/>
                  </a:lnTo>
                  <a:cubicBezTo>
                    <a:pt x="5395" y="1666"/>
                    <a:pt x="5470" y="1673"/>
                    <a:pt x="5543" y="1690"/>
                  </a:cubicBezTo>
                  <a:lnTo>
                    <a:pt x="5992" y="912"/>
                  </a:lnTo>
                  <a:lnTo>
                    <a:pt x="6696" y="1322"/>
                  </a:lnTo>
                  <a:lnTo>
                    <a:pt x="6255" y="2098"/>
                  </a:lnTo>
                  <a:cubicBezTo>
                    <a:pt x="6348" y="2214"/>
                    <a:pt x="6422" y="2345"/>
                    <a:pt x="6475" y="2483"/>
                  </a:cubicBezTo>
                  <a:lnTo>
                    <a:pt x="7368" y="2483"/>
                  </a:lnTo>
                  <a:lnTo>
                    <a:pt x="7368" y="3301"/>
                  </a:lnTo>
                  <a:lnTo>
                    <a:pt x="6475" y="3301"/>
                  </a:lnTo>
                  <a:cubicBezTo>
                    <a:pt x="6435" y="3413"/>
                    <a:pt x="6381" y="3518"/>
                    <a:pt x="6312" y="3614"/>
                  </a:cubicBezTo>
                  <a:lnTo>
                    <a:pt x="7048" y="4383"/>
                  </a:lnTo>
                  <a:lnTo>
                    <a:pt x="6458" y="4947"/>
                  </a:lnTo>
                  <a:lnTo>
                    <a:pt x="5624" y="4079"/>
                  </a:lnTo>
                  <a:cubicBezTo>
                    <a:pt x="5525" y="4107"/>
                    <a:pt x="5424" y="4119"/>
                    <a:pt x="5321" y="4121"/>
                  </a:cubicBezTo>
                  <a:lnTo>
                    <a:pt x="5067" y="4121"/>
                  </a:lnTo>
                  <a:lnTo>
                    <a:pt x="5296" y="4809"/>
                  </a:lnTo>
                  <a:lnTo>
                    <a:pt x="4527" y="5071"/>
                  </a:lnTo>
                  <a:lnTo>
                    <a:pt x="4207" y="4121"/>
                  </a:lnTo>
                  <a:lnTo>
                    <a:pt x="3683" y="4121"/>
                  </a:lnTo>
                  <a:cubicBezTo>
                    <a:pt x="3609" y="4121"/>
                    <a:pt x="3534" y="4112"/>
                    <a:pt x="3463" y="4097"/>
                  </a:cubicBezTo>
                  <a:lnTo>
                    <a:pt x="3013" y="4873"/>
                  </a:lnTo>
                  <a:lnTo>
                    <a:pt x="2308" y="4463"/>
                  </a:lnTo>
                  <a:lnTo>
                    <a:pt x="2751" y="3685"/>
                  </a:lnTo>
                  <a:cubicBezTo>
                    <a:pt x="2656" y="3571"/>
                    <a:pt x="2582" y="3440"/>
                    <a:pt x="2530" y="3301"/>
                  </a:cubicBezTo>
                  <a:lnTo>
                    <a:pt x="1637" y="3301"/>
                  </a:lnTo>
                  <a:lnTo>
                    <a:pt x="1637" y="2483"/>
                  </a:lnTo>
                  <a:lnTo>
                    <a:pt x="2530" y="2483"/>
                  </a:lnTo>
                  <a:cubicBezTo>
                    <a:pt x="2582" y="2345"/>
                    <a:pt x="2656" y="2214"/>
                    <a:pt x="2751" y="2098"/>
                  </a:cubicBezTo>
                  <a:lnTo>
                    <a:pt x="2308" y="1322"/>
                  </a:lnTo>
                  <a:lnTo>
                    <a:pt x="3013" y="912"/>
                  </a:lnTo>
                  <a:lnTo>
                    <a:pt x="3463" y="1690"/>
                  </a:lnTo>
                  <a:cubicBezTo>
                    <a:pt x="3536" y="1673"/>
                    <a:pt x="3609" y="1666"/>
                    <a:pt x="3683" y="1666"/>
                  </a:cubicBezTo>
                  <a:lnTo>
                    <a:pt x="4093" y="1666"/>
                  </a:lnTo>
                  <a:lnTo>
                    <a:pt x="4093" y="846"/>
                  </a:lnTo>
                  <a:close/>
                  <a:moveTo>
                    <a:pt x="7777" y="5758"/>
                  </a:moveTo>
                  <a:lnTo>
                    <a:pt x="7777" y="6576"/>
                  </a:lnTo>
                  <a:lnTo>
                    <a:pt x="2865" y="6576"/>
                  </a:lnTo>
                  <a:lnTo>
                    <a:pt x="2865" y="5758"/>
                  </a:lnTo>
                  <a:close/>
                  <a:moveTo>
                    <a:pt x="0" y="1"/>
                  </a:moveTo>
                  <a:lnTo>
                    <a:pt x="0" y="3032"/>
                  </a:lnTo>
                  <a:cubicBezTo>
                    <a:pt x="0" y="5708"/>
                    <a:pt x="1818" y="7313"/>
                    <a:pt x="1875" y="7396"/>
                  </a:cubicBezTo>
                  <a:lnTo>
                    <a:pt x="11223" y="7396"/>
                  </a:lnTo>
                  <a:lnTo>
                    <a:pt x="10519" y="6699"/>
                  </a:lnTo>
                  <a:cubicBezTo>
                    <a:pt x="9545" y="5717"/>
                    <a:pt x="9005" y="4416"/>
                    <a:pt x="9005" y="3032"/>
                  </a:cubicBezTo>
                  <a:lnTo>
                    <a:pt x="9005" y="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1293725" y="2146550"/>
              <a:ext cx="40950" cy="40950"/>
            </a:xfrm>
            <a:custGeom>
              <a:avLst/>
              <a:gdLst/>
              <a:ahLst/>
              <a:cxnLst/>
              <a:rect l="l" t="t" r="r" b="b"/>
              <a:pathLst>
                <a:path w="1638" h="1638" extrusionOk="0">
                  <a:moveTo>
                    <a:pt x="1" y="0"/>
                  </a:moveTo>
                  <a:lnTo>
                    <a:pt x="1" y="1638"/>
                  </a:lnTo>
                  <a:lnTo>
                    <a:pt x="1638" y="16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1293725" y="2207925"/>
              <a:ext cx="40950" cy="187175"/>
            </a:xfrm>
            <a:custGeom>
              <a:avLst/>
              <a:gdLst/>
              <a:ahLst/>
              <a:cxnLst/>
              <a:rect l="l" t="t" r="r" b="b"/>
              <a:pathLst>
                <a:path w="1638" h="7487" extrusionOk="0">
                  <a:moveTo>
                    <a:pt x="1" y="0"/>
                  </a:moveTo>
                  <a:lnTo>
                    <a:pt x="1" y="5420"/>
                  </a:lnTo>
                  <a:cubicBezTo>
                    <a:pt x="2" y="5976"/>
                    <a:pt x="170" y="6520"/>
                    <a:pt x="479" y="6983"/>
                  </a:cubicBezTo>
                  <a:lnTo>
                    <a:pt x="819" y="7487"/>
                  </a:lnTo>
                  <a:lnTo>
                    <a:pt x="1159" y="6983"/>
                  </a:lnTo>
                  <a:cubicBezTo>
                    <a:pt x="1469" y="6520"/>
                    <a:pt x="1635" y="5976"/>
                    <a:pt x="1638" y="5420"/>
                  </a:cubicBezTo>
                  <a:lnTo>
                    <a:pt x="163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1027675" y="2385250"/>
              <a:ext cx="225150" cy="90125"/>
            </a:xfrm>
            <a:custGeom>
              <a:avLst/>
              <a:gdLst/>
              <a:ahLst/>
              <a:cxnLst/>
              <a:rect l="l" t="t" r="r" b="b"/>
              <a:pathLst>
                <a:path w="9006" h="3605" extrusionOk="0">
                  <a:moveTo>
                    <a:pt x="0" y="0"/>
                  </a:moveTo>
                  <a:lnTo>
                    <a:pt x="0" y="3604"/>
                  </a:lnTo>
                  <a:lnTo>
                    <a:pt x="9005" y="3604"/>
                  </a:lnTo>
                  <a:lnTo>
                    <a:pt x="9005" y="1938"/>
                  </a:lnTo>
                  <a:lnTo>
                    <a:pt x="1537" y="1938"/>
                  </a:lnTo>
                  <a:cubicBezTo>
                    <a:pt x="1344" y="1722"/>
                    <a:pt x="612" y="113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7" name="Google Shape;917;p24"/>
          <p:cNvGrpSpPr/>
          <p:nvPr/>
        </p:nvGrpSpPr>
        <p:grpSpPr>
          <a:xfrm>
            <a:off x="1302880" y="1587942"/>
            <a:ext cx="551223" cy="548658"/>
            <a:chOff x="238125" y="2126050"/>
            <a:chExt cx="349300" cy="349325"/>
          </a:xfrm>
        </p:grpSpPr>
        <p:sp>
          <p:nvSpPr>
            <p:cNvPr id="918" name="Google Shape;918;p24"/>
            <p:cNvSpPr/>
            <p:nvPr/>
          </p:nvSpPr>
          <p:spPr>
            <a:xfrm>
              <a:off x="399050" y="2351850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8" y="1"/>
                  </a:moveTo>
                  <a:cubicBezTo>
                    <a:pt x="184" y="1"/>
                    <a:pt x="1" y="442"/>
                    <a:pt x="259" y="700"/>
                  </a:cubicBezTo>
                  <a:cubicBezTo>
                    <a:pt x="342" y="783"/>
                    <a:pt x="445" y="821"/>
                    <a:pt x="546" y="821"/>
                  </a:cubicBezTo>
                  <a:cubicBezTo>
                    <a:pt x="756" y="821"/>
                    <a:pt x="958" y="658"/>
                    <a:pt x="958" y="411"/>
                  </a:cubicBezTo>
                  <a:cubicBezTo>
                    <a:pt x="958" y="184"/>
                    <a:pt x="774" y="1"/>
                    <a:pt x="548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300150" y="2310725"/>
              <a:ext cx="42450" cy="61650"/>
            </a:xfrm>
            <a:custGeom>
              <a:avLst/>
              <a:gdLst/>
              <a:ahLst/>
              <a:cxnLst/>
              <a:rect l="l" t="t" r="r" b="b"/>
              <a:pathLst>
                <a:path w="1698" h="2466" extrusionOk="0">
                  <a:moveTo>
                    <a:pt x="821" y="0"/>
                  </a:moveTo>
                  <a:cubicBezTo>
                    <a:pt x="736" y="0"/>
                    <a:pt x="649" y="14"/>
                    <a:pt x="565" y="41"/>
                  </a:cubicBezTo>
                  <a:cubicBezTo>
                    <a:pt x="229" y="152"/>
                    <a:pt x="3" y="464"/>
                    <a:pt x="2" y="816"/>
                  </a:cubicBezTo>
                  <a:cubicBezTo>
                    <a:pt x="0" y="1170"/>
                    <a:pt x="224" y="1484"/>
                    <a:pt x="557" y="1599"/>
                  </a:cubicBezTo>
                  <a:lnTo>
                    <a:pt x="864" y="1703"/>
                  </a:lnTo>
                  <a:lnTo>
                    <a:pt x="812" y="2130"/>
                  </a:lnTo>
                  <a:cubicBezTo>
                    <a:pt x="821" y="2282"/>
                    <a:pt x="1004" y="2465"/>
                    <a:pt x="1231" y="2465"/>
                  </a:cubicBezTo>
                  <a:cubicBezTo>
                    <a:pt x="1456" y="2465"/>
                    <a:pt x="1639" y="2282"/>
                    <a:pt x="1639" y="2056"/>
                  </a:cubicBezTo>
                  <a:cubicBezTo>
                    <a:pt x="1636" y="1957"/>
                    <a:pt x="1597" y="1862"/>
                    <a:pt x="1530" y="1789"/>
                  </a:cubicBezTo>
                  <a:lnTo>
                    <a:pt x="1318" y="1551"/>
                  </a:lnTo>
                  <a:lnTo>
                    <a:pt x="1497" y="1288"/>
                  </a:lnTo>
                  <a:cubicBezTo>
                    <a:pt x="1698" y="997"/>
                    <a:pt x="1691" y="612"/>
                    <a:pt x="1479" y="329"/>
                  </a:cubicBezTo>
                  <a:cubicBezTo>
                    <a:pt x="1321" y="118"/>
                    <a:pt x="1075" y="0"/>
                    <a:pt x="82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415750" y="2126050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6047" y="1"/>
                  </a:moveTo>
                  <a:cubicBezTo>
                    <a:pt x="5827" y="2"/>
                    <a:pt x="5615" y="90"/>
                    <a:pt x="5458" y="246"/>
                  </a:cubicBezTo>
                  <a:lnTo>
                    <a:pt x="2566" y="3148"/>
                  </a:lnTo>
                  <a:cubicBezTo>
                    <a:pt x="2218" y="3495"/>
                    <a:pt x="2376" y="3837"/>
                    <a:pt x="2370" y="3919"/>
                  </a:cubicBezTo>
                  <a:lnTo>
                    <a:pt x="0" y="6288"/>
                  </a:lnTo>
                  <a:lnTo>
                    <a:pt x="579" y="6867"/>
                  </a:lnTo>
                  <a:lnTo>
                    <a:pt x="2949" y="4497"/>
                  </a:lnTo>
                  <a:cubicBezTo>
                    <a:pt x="3026" y="4517"/>
                    <a:pt x="3100" y="4526"/>
                    <a:pt x="3172" y="4526"/>
                  </a:cubicBezTo>
                  <a:cubicBezTo>
                    <a:pt x="3400" y="4526"/>
                    <a:pt x="3596" y="4433"/>
                    <a:pt x="3744" y="4285"/>
                  </a:cubicBezTo>
                  <a:lnTo>
                    <a:pt x="6620" y="1409"/>
                  </a:lnTo>
                  <a:cubicBezTo>
                    <a:pt x="6776" y="1253"/>
                    <a:pt x="6865" y="1041"/>
                    <a:pt x="6867" y="819"/>
                  </a:cubicBezTo>
                  <a:cubicBezTo>
                    <a:pt x="6865" y="367"/>
                    <a:pt x="6499" y="2"/>
                    <a:pt x="6047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238125" y="2208600"/>
              <a:ext cx="266750" cy="266775"/>
            </a:xfrm>
            <a:custGeom>
              <a:avLst/>
              <a:gdLst/>
              <a:ahLst/>
              <a:cxnLst/>
              <a:rect l="l" t="t" r="r" b="b"/>
              <a:pathLst>
                <a:path w="10670" h="10671" extrusionOk="0">
                  <a:moveTo>
                    <a:pt x="5757" y="1638"/>
                  </a:moveTo>
                  <a:lnTo>
                    <a:pt x="5757" y="2456"/>
                  </a:lnTo>
                  <a:lnTo>
                    <a:pt x="4939" y="2456"/>
                  </a:lnTo>
                  <a:lnTo>
                    <a:pt x="4939" y="1638"/>
                  </a:lnTo>
                  <a:close/>
                  <a:moveTo>
                    <a:pt x="3301" y="3275"/>
                  </a:moveTo>
                  <a:cubicBezTo>
                    <a:pt x="4202" y="3276"/>
                    <a:pt x="4938" y="4012"/>
                    <a:pt x="4938" y="4913"/>
                  </a:cubicBezTo>
                  <a:cubicBezTo>
                    <a:pt x="4938" y="5141"/>
                    <a:pt x="4891" y="5367"/>
                    <a:pt x="4799" y="5575"/>
                  </a:cubicBezTo>
                  <a:cubicBezTo>
                    <a:pt x="4889" y="5749"/>
                    <a:pt x="4937" y="5943"/>
                    <a:pt x="4938" y="6141"/>
                  </a:cubicBezTo>
                  <a:cubicBezTo>
                    <a:pt x="4938" y="6779"/>
                    <a:pt x="4447" y="7312"/>
                    <a:pt x="3809" y="7364"/>
                  </a:cubicBezTo>
                  <a:cubicBezTo>
                    <a:pt x="3776" y="7367"/>
                    <a:pt x="3742" y="7368"/>
                    <a:pt x="3709" y="7368"/>
                  </a:cubicBezTo>
                  <a:cubicBezTo>
                    <a:pt x="3113" y="7368"/>
                    <a:pt x="2596" y="6935"/>
                    <a:pt x="2498" y="6337"/>
                  </a:cubicBezTo>
                  <a:cubicBezTo>
                    <a:pt x="1984" y="6047"/>
                    <a:pt x="1666" y="5503"/>
                    <a:pt x="1665" y="4913"/>
                  </a:cubicBezTo>
                  <a:cubicBezTo>
                    <a:pt x="1665" y="4012"/>
                    <a:pt x="2401" y="3276"/>
                    <a:pt x="3301" y="3275"/>
                  </a:cubicBezTo>
                  <a:close/>
                  <a:moveTo>
                    <a:pt x="6982" y="4913"/>
                  </a:moveTo>
                  <a:cubicBezTo>
                    <a:pt x="6983" y="4913"/>
                    <a:pt x="6984" y="4913"/>
                    <a:pt x="6985" y="4913"/>
                  </a:cubicBezTo>
                  <a:cubicBezTo>
                    <a:pt x="7482" y="4913"/>
                    <a:pt x="7929" y="5212"/>
                    <a:pt x="8120" y="5671"/>
                  </a:cubicBezTo>
                  <a:cubicBezTo>
                    <a:pt x="8310" y="6129"/>
                    <a:pt x="8204" y="6658"/>
                    <a:pt x="7853" y="7009"/>
                  </a:cubicBezTo>
                  <a:cubicBezTo>
                    <a:pt x="7618" y="7244"/>
                    <a:pt x="7304" y="7369"/>
                    <a:pt x="6984" y="7369"/>
                  </a:cubicBezTo>
                  <a:cubicBezTo>
                    <a:pt x="6826" y="7369"/>
                    <a:pt x="6667" y="7338"/>
                    <a:pt x="6515" y="7275"/>
                  </a:cubicBezTo>
                  <a:cubicBezTo>
                    <a:pt x="6057" y="7085"/>
                    <a:pt x="5757" y="6638"/>
                    <a:pt x="5757" y="6141"/>
                  </a:cubicBezTo>
                  <a:cubicBezTo>
                    <a:pt x="5756" y="5462"/>
                    <a:pt x="6306" y="4913"/>
                    <a:pt x="6982" y="4913"/>
                  </a:cubicBezTo>
                  <a:close/>
                  <a:moveTo>
                    <a:pt x="6577" y="8186"/>
                  </a:moveTo>
                  <a:lnTo>
                    <a:pt x="6577" y="9004"/>
                  </a:lnTo>
                  <a:lnTo>
                    <a:pt x="5757" y="9004"/>
                  </a:lnTo>
                  <a:lnTo>
                    <a:pt x="5757" y="8186"/>
                  </a:lnTo>
                  <a:close/>
                  <a:moveTo>
                    <a:pt x="5348" y="1"/>
                  </a:moveTo>
                  <a:cubicBezTo>
                    <a:pt x="2418" y="1"/>
                    <a:pt x="0" y="2390"/>
                    <a:pt x="0" y="5321"/>
                  </a:cubicBezTo>
                  <a:cubicBezTo>
                    <a:pt x="0" y="8252"/>
                    <a:pt x="2418" y="10669"/>
                    <a:pt x="5348" y="10669"/>
                  </a:cubicBezTo>
                  <a:lnTo>
                    <a:pt x="5348" y="10670"/>
                  </a:lnTo>
                  <a:cubicBezTo>
                    <a:pt x="8279" y="10670"/>
                    <a:pt x="10670" y="8252"/>
                    <a:pt x="10670" y="5323"/>
                  </a:cubicBezTo>
                  <a:cubicBezTo>
                    <a:pt x="10670" y="4298"/>
                    <a:pt x="10375" y="3349"/>
                    <a:pt x="9875" y="2531"/>
                  </a:cubicBezTo>
                  <a:lnTo>
                    <a:pt x="7681" y="4724"/>
                  </a:lnTo>
                  <a:lnTo>
                    <a:pt x="5947" y="2989"/>
                  </a:lnTo>
                  <a:lnTo>
                    <a:pt x="8140" y="794"/>
                  </a:lnTo>
                  <a:cubicBezTo>
                    <a:pt x="7320" y="296"/>
                    <a:pt x="6372" y="1"/>
                    <a:pt x="5348" y="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2" name="Google Shape;922;p24"/>
          <p:cNvGrpSpPr/>
          <p:nvPr/>
        </p:nvGrpSpPr>
        <p:grpSpPr>
          <a:xfrm>
            <a:off x="3390956" y="1587908"/>
            <a:ext cx="452205" cy="548610"/>
            <a:chOff x="2540400" y="1563150"/>
            <a:chExt cx="286550" cy="349300"/>
          </a:xfrm>
        </p:grpSpPr>
        <p:sp>
          <p:nvSpPr>
            <p:cNvPr id="923" name="Google Shape;923;p24"/>
            <p:cNvSpPr/>
            <p:nvPr/>
          </p:nvSpPr>
          <p:spPr>
            <a:xfrm>
              <a:off x="2622275" y="1809425"/>
              <a:ext cx="204675" cy="103025"/>
            </a:xfrm>
            <a:custGeom>
              <a:avLst/>
              <a:gdLst/>
              <a:ahLst/>
              <a:cxnLst/>
              <a:rect l="l" t="t" r="r" b="b"/>
              <a:pathLst>
                <a:path w="8187" h="4121" extrusionOk="0">
                  <a:moveTo>
                    <a:pt x="2456" y="1"/>
                  </a:moveTo>
                  <a:lnTo>
                    <a:pt x="819" y="3301"/>
                  </a:lnTo>
                  <a:lnTo>
                    <a:pt x="1" y="3301"/>
                  </a:lnTo>
                  <a:lnTo>
                    <a:pt x="1" y="4121"/>
                  </a:lnTo>
                  <a:lnTo>
                    <a:pt x="7367" y="4121"/>
                  </a:lnTo>
                  <a:lnTo>
                    <a:pt x="7367" y="3301"/>
                  </a:lnTo>
                  <a:lnTo>
                    <a:pt x="6549" y="3301"/>
                  </a:lnTo>
                  <a:lnTo>
                    <a:pt x="5321" y="819"/>
                  </a:lnTo>
                  <a:lnTo>
                    <a:pt x="8186" y="819"/>
                  </a:lnTo>
                  <a:lnTo>
                    <a:pt x="8186" y="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2704100" y="1563150"/>
              <a:ext cx="61425" cy="20450"/>
            </a:xfrm>
            <a:custGeom>
              <a:avLst/>
              <a:gdLst/>
              <a:ahLst/>
              <a:cxnLst/>
              <a:rect l="l" t="t" r="r" b="b"/>
              <a:pathLst>
                <a:path w="2457" h="818" extrusionOk="0">
                  <a:moveTo>
                    <a:pt x="1" y="0"/>
                  </a:moveTo>
                  <a:lnTo>
                    <a:pt x="1" y="818"/>
                  </a:lnTo>
                  <a:lnTo>
                    <a:pt x="2456" y="818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2683650" y="1604075"/>
              <a:ext cx="102350" cy="143950"/>
            </a:xfrm>
            <a:custGeom>
              <a:avLst/>
              <a:gdLst/>
              <a:ahLst/>
              <a:cxnLst/>
              <a:rect l="l" t="t" r="r" b="b"/>
              <a:pathLst>
                <a:path w="4094" h="5758" extrusionOk="0">
                  <a:moveTo>
                    <a:pt x="1" y="0"/>
                  </a:moveTo>
                  <a:lnTo>
                    <a:pt x="1" y="5758"/>
                  </a:lnTo>
                  <a:lnTo>
                    <a:pt x="4094" y="5758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2704100" y="1768450"/>
              <a:ext cx="61425" cy="20525"/>
            </a:xfrm>
            <a:custGeom>
              <a:avLst/>
              <a:gdLst/>
              <a:ahLst/>
              <a:cxnLst/>
              <a:rect l="l" t="t" r="r" b="b"/>
              <a:pathLst>
                <a:path w="2457" h="821" extrusionOk="0">
                  <a:moveTo>
                    <a:pt x="1" y="1"/>
                  </a:moveTo>
                  <a:lnTo>
                    <a:pt x="1" y="820"/>
                  </a:lnTo>
                  <a:lnTo>
                    <a:pt x="2456" y="820"/>
                  </a:lnTo>
                  <a:lnTo>
                    <a:pt x="2456" y="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2540400" y="1645700"/>
              <a:ext cx="122800" cy="204425"/>
            </a:xfrm>
            <a:custGeom>
              <a:avLst/>
              <a:gdLst/>
              <a:ahLst/>
              <a:cxnLst/>
              <a:rect l="l" t="t" r="r" b="b"/>
              <a:pathLst>
                <a:path w="4912" h="8177" extrusionOk="0">
                  <a:moveTo>
                    <a:pt x="4094" y="0"/>
                  </a:moveTo>
                  <a:cubicBezTo>
                    <a:pt x="1837" y="0"/>
                    <a:pt x="1" y="1837"/>
                    <a:pt x="1" y="4093"/>
                  </a:cubicBezTo>
                  <a:cubicBezTo>
                    <a:pt x="1" y="6317"/>
                    <a:pt x="1788" y="8126"/>
                    <a:pt x="4001" y="8176"/>
                  </a:cubicBezTo>
                  <a:lnTo>
                    <a:pt x="4001" y="8176"/>
                  </a:lnTo>
                  <a:lnTo>
                    <a:pt x="4816" y="6548"/>
                  </a:lnTo>
                  <a:lnTo>
                    <a:pt x="4094" y="6548"/>
                  </a:lnTo>
                  <a:cubicBezTo>
                    <a:pt x="2740" y="6548"/>
                    <a:pt x="1638" y="5447"/>
                    <a:pt x="1638" y="4093"/>
                  </a:cubicBezTo>
                  <a:cubicBezTo>
                    <a:pt x="1638" y="2739"/>
                    <a:pt x="2740" y="1637"/>
                    <a:pt x="4094" y="1637"/>
                  </a:cubicBezTo>
                  <a:lnTo>
                    <a:pt x="4911" y="1637"/>
                  </a:lnTo>
                  <a:lnTo>
                    <a:pt x="4911" y="0"/>
                  </a:lnTo>
                  <a:close/>
                  <a:moveTo>
                    <a:pt x="4001" y="8176"/>
                  </a:moveTo>
                  <a:lnTo>
                    <a:pt x="4000" y="8177"/>
                  </a:lnTo>
                  <a:lnTo>
                    <a:pt x="4002" y="8176"/>
                  </a:lnTo>
                  <a:cubicBezTo>
                    <a:pt x="4002" y="8176"/>
                    <a:pt x="4001" y="8176"/>
                    <a:pt x="4001" y="817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83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3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Funcionamento</a:t>
            </a:r>
          </a:p>
        </p:txBody>
      </p:sp>
      <p:sp>
        <p:nvSpPr>
          <p:cNvPr id="1329" name="Google Shape;1329;p35"/>
          <p:cNvSpPr txBox="1"/>
          <p:nvPr/>
        </p:nvSpPr>
        <p:spPr>
          <a:xfrm>
            <a:off x="443224" y="1514704"/>
            <a:ext cx="25984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err="1">
                <a:solidFill>
                  <a:schemeClr val="dk1"/>
                </a:solidFill>
                <a:latin typeface="BIZ UDPGothic"/>
                <a:ea typeface="BIZ UDPGothic"/>
                <a:sym typeface="BIZ UDPGothic"/>
              </a:rPr>
              <a:t>Processamento</a:t>
            </a:r>
            <a:endParaRPr lang="pt-BR" sz="2000" err="1">
              <a:solidFill>
                <a:schemeClr val="dk1"/>
              </a:solidFill>
            </a:endParaRPr>
          </a:p>
        </p:txBody>
      </p:sp>
      <p:sp>
        <p:nvSpPr>
          <p:cNvPr id="1330" name="Google Shape;1330;p35"/>
          <p:cNvSpPr txBox="1"/>
          <p:nvPr/>
        </p:nvSpPr>
        <p:spPr>
          <a:xfrm>
            <a:off x="475420" y="1970316"/>
            <a:ext cx="2534975" cy="225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AutoNum type="arabicPeriod"/>
            </a:pPr>
            <a:r>
              <a:rPr lang="en" err="1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Envio</a:t>
            </a:r>
            <a:r>
              <a:rPr lang="en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dos dados </a:t>
            </a:r>
            <a:r>
              <a:rPr lang="en" err="1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através</a:t>
            </a:r>
            <a:r>
              <a:rPr lang="en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 email </a:t>
            </a:r>
            <a:r>
              <a:rPr lang="en" err="1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</a:t>
            </a:r>
            <a:r>
              <a:rPr lang="en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" err="1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plataforma</a:t>
            </a:r>
            <a:r>
              <a:rPr lang="en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do PDB</a:t>
            </a:r>
            <a:endParaRPr lang="en">
              <a:solidFill>
                <a:schemeClr val="bg1">
                  <a:lumMod val="10000"/>
                </a:schemeClr>
              </a:solidFill>
              <a:latin typeface="Raleway Medium"/>
              <a:ea typeface="Raleway Medium"/>
              <a:cs typeface="Raleway Medium"/>
            </a:endParaRPr>
          </a:p>
          <a:p>
            <a:pPr marL="342900" indent="-342900">
              <a:buAutoNum type="arabicPeriod"/>
            </a:pPr>
            <a:r>
              <a:rPr lang="en" err="1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Revisão</a:t>
            </a:r>
            <a:r>
              <a:rPr lang="en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 e </a:t>
            </a:r>
            <a:r>
              <a:rPr lang="en" err="1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procura</a:t>
            </a:r>
            <a:r>
              <a:rPr lang="en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 de </a:t>
            </a:r>
            <a:r>
              <a:rPr lang="en" err="1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erros</a:t>
            </a:r>
            <a:r>
              <a:rPr lang="en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" err="1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ou</a:t>
            </a:r>
            <a:r>
              <a:rPr lang="en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" err="1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inconsistências</a:t>
            </a:r>
            <a:r>
              <a:rPr lang="en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" err="1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nos</a:t>
            </a:r>
            <a:r>
              <a:rPr lang="en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 </a:t>
            </a:r>
            <a:r>
              <a:rPr lang="en" err="1">
                <a:solidFill>
                  <a:schemeClr val="bg1">
                    <a:lumMod val="10000"/>
                  </a:schemeClr>
                </a:solidFill>
                <a:latin typeface="Raleway Medium"/>
                <a:ea typeface="Raleway Medium"/>
                <a:cs typeface="Raleway Medium"/>
              </a:rPr>
              <a:t>arquivos</a:t>
            </a:r>
          </a:p>
          <a:p>
            <a:pPr marL="342900" indent="-342900">
              <a:buAutoNum type="arabicPeriod"/>
            </a:pPr>
            <a:endParaRPr lang="en">
              <a:solidFill>
                <a:schemeClr val="bg1">
                  <a:lumMod val="10000"/>
                </a:schemeClr>
              </a:solidFill>
              <a:latin typeface="Raleway Medium"/>
              <a:ea typeface="Raleway Medium"/>
              <a:cs typeface="Raleway Medium"/>
            </a:endParaRPr>
          </a:p>
        </p:txBody>
      </p:sp>
      <p:grpSp>
        <p:nvGrpSpPr>
          <p:cNvPr id="1332" name="Google Shape;1332;p35"/>
          <p:cNvGrpSpPr/>
          <p:nvPr/>
        </p:nvGrpSpPr>
        <p:grpSpPr>
          <a:xfrm>
            <a:off x="3288013" y="1514350"/>
            <a:ext cx="2567175" cy="3354861"/>
            <a:chOff x="3351737" y="1196850"/>
            <a:chExt cx="2567175" cy="3354861"/>
          </a:xfrm>
        </p:grpSpPr>
        <p:sp>
          <p:nvSpPr>
            <p:cNvPr id="1333" name="Google Shape;1333;p35"/>
            <p:cNvSpPr txBox="1"/>
            <p:nvPr/>
          </p:nvSpPr>
          <p:spPr>
            <a:xfrm>
              <a:off x="3502550" y="1196850"/>
              <a:ext cx="2233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err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Validação</a:t>
              </a:r>
              <a:endParaRPr lang="pt-BR" sz="2000">
                <a:solidFill>
                  <a:schemeClr val="dk1"/>
                </a:solidFill>
                <a:latin typeface="BIZ UDPGothic"/>
                <a:ea typeface="BIZ UDPGothic"/>
                <a:cs typeface="BIZ UDPGothic"/>
              </a:endParaRPr>
            </a:p>
          </p:txBody>
        </p:sp>
        <p:sp>
          <p:nvSpPr>
            <p:cNvPr id="1334" name="Google Shape;1334;p35"/>
            <p:cNvSpPr txBox="1"/>
            <p:nvPr/>
          </p:nvSpPr>
          <p:spPr>
            <a:xfrm>
              <a:off x="3351737" y="1649324"/>
              <a:ext cx="2567175" cy="2902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42900" indent="-342900">
                <a:buAutoNum type="arabicPeriod"/>
              </a:pPr>
              <a:r>
                <a:rPr lang="en" err="1">
                  <a:solidFill>
                    <a:srgbClr val="292929"/>
                  </a:solidFill>
                  <a:latin typeface="Raleway Medium"/>
                  <a:sym typeface="Raleway Medium"/>
                </a:rPr>
                <a:t>Validação</a:t>
              </a:r>
              <a:r>
                <a:rPr lang="en">
                  <a:solidFill>
                    <a:srgbClr val="292929"/>
                  </a:solidFill>
                  <a:latin typeface="Raleway Medium"/>
                  <a:sym typeface="Raleway Medium"/>
                </a:rPr>
                <a:t> </a:t>
              </a:r>
              <a:r>
                <a:rPr lang="en" err="1">
                  <a:solidFill>
                    <a:srgbClr val="292929"/>
                  </a:solidFill>
                  <a:latin typeface="Raleway Medium"/>
                  <a:sym typeface="Raleway Medium"/>
                </a:rPr>
                <a:t>estereoquímica</a:t>
              </a:r>
              <a:endParaRPr lang="en">
                <a:solidFill>
                  <a:srgbClr val="292929"/>
                </a:solidFill>
                <a:latin typeface="Raleway Medium"/>
              </a:endParaRPr>
            </a:p>
            <a:p>
              <a:pPr marL="342900" indent="-342900">
                <a:buAutoNum type="arabicPeriod"/>
              </a:pPr>
              <a:r>
                <a:rPr lang="en" err="1">
                  <a:solidFill>
                    <a:srgbClr val="292929"/>
                  </a:solidFill>
                  <a:latin typeface="Raleway Medium"/>
                </a:rPr>
                <a:t>Nomenclatura</a:t>
              </a:r>
              <a:r>
                <a:rPr lang="en">
                  <a:solidFill>
                    <a:srgbClr val="292929"/>
                  </a:solidFill>
                  <a:latin typeface="Raleway Medium"/>
                </a:rPr>
                <a:t> do </a:t>
              </a:r>
              <a:r>
                <a:rPr lang="en" err="1">
                  <a:solidFill>
                    <a:srgbClr val="292929"/>
                  </a:solidFill>
                  <a:latin typeface="Raleway Medium"/>
                </a:rPr>
                <a:t>átomo</a:t>
              </a:r>
              <a:r>
                <a:rPr lang="en">
                  <a:solidFill>
                    <a:srgbClr val="292929"/>
                  </a:solidFill>
                  <a:latin typeface="Raleway Medium"/>
                </a:rPr>
                <a:t>:</a:t>
              </a:r>
            </a:p>
            <a:p>
              <a:pPr marL="342900" indent="-342900">
                <a:buAutoNum type="arabicPeriod"/>
              </a:pPr>
              <a:r>
                <a:rPr lang="en" err="1">
                  <a:solidFill>
                    <a:srgbClr val="292929"/>
                  </a:solidFill>
                  <a:latin typeface="Raleway Medium"/>
                </a:rPr>
                <a:t>Ligantes</a:t>
              </a:r>
              <a:r>
                <a:rPr lang="en">
                  <a:solidFill>
                    <a:srgbClr val="292929"/>
                  </a:solidFill>
                  <a:latin typeface="Raleway Medium"/>
                </a:rPr>
                <a:t> e </a:t>
              </a:r>
              <a:r>
                <a:rPr lang="en" err="1">
                  <a:solidFill>
                    <a:srgbClr val="292929"/>
                  </a:solidFill>
                  <a:latin typeface="Raleway Medium"/>
                </a:rPr>
                <a:t>nomenclatura</a:t>
              </a:r>
              <a:r>
                <a:rPr lang="en">
                  <a:solidFill>
                    <a:srgbClr val="292929"/>
                  </a:solidFill>
                  <a:latin typeface="Raleway Medium"/>
                </a:rPr>
                <a:t> de </a:t>
              </a:r>
              <a:r>
                <a:rPr lang="en" err="1">
                  <a:solidFill>
                    <a:srgbClr val="292929"/>
                  </a:solidFill>
                  <a:latin typeface="Raleway Medium"/>
                </a:rPr>
                <a:t>átomo</a:t>
              </a:r>
              <a:endParaRPr lang="en">
                <a:solidFill>
                  <a:srgbClr val="292929"/>
                </a:solidFill>
                <a:latin typeface="Raleway Medium"/>
              </a:endParaRPr>
            </a:p>
            <a:p>
              <a:pPr marL="342900" indent="-342900">
                <a:buAutoNum type="arabicPeriod"/>
              </a:pPr>
              <a:r>
                <a:rPr lang="en" err="1">
                  <a:solidFill>
                    <a:srgbClr val="292929"/>
                  </a:solidFill>
                  <a:latin typeface="Raleway Medium"/>
                </a:rPr>
                <a:t>Distância</a:t>
              </a:r>
              <a:r>
                <a:rPr lang="en">
                  <a:solidFill>
                    <a:srgbClr val="292929"/>
                  </a:solidFill>
                  <a:latin typeface="Raleway Medium"/>
                </a:rPr>
                <a:t> entre </a:t>
              </a:r>
              <a:r>
                <a:rPr lang="en" err="1">
                  <a:solidFill>
                    <a:srgbClr val="292929"/>
                  </a:solidFill>
                  <a:latin typeface="Raleway Medium"/>
                </a:rPr>
                <a:t>os</a:t>
              </a:r>
              <a:r>
                <a:rPr lang="en">
                  <a:solidFill>
                    <a:srgbClr val="292929"/>
                  </a:solidFill>
                  <a:latin typeface="Raleway Medium"/>
                </a:rPr>
                <a:t> </a:t>
              </a:r>
              <a:r>
                <a:rPr lang="en" err="1">
                  <a:solidFill>
                    <a:srgbClr val="292929"/>
                  </a:solidFill>
                  <a:latin typeface="Raleway Medium"/>
                </a:rPr>
                <a:t>átomos</a:t>
              </a:r>
              <a:endParaRPr lang="en">
                <a:solidFill>
                  <a:srgbClr val="292929"/>
                </a:solidFill>
                <a:latin typeface="Raleway Medium"/>
              </a:endParaRPr>
            </a:p>
            <a:p>
              <a:pPr marL="342900" indent="-342900">
                <a:buAutoNum type="arabicPeriod"/>
              </a:pPr>
              <a:r>
                <a:rPr lang="en" err="1">
                  <a:solidFill>
                    <a:srgbClr val="292929"/>
                  </a:solidFill>
                  <a:latin typeface="Raleway Medium"/>
                </a:rPr>
                <a:t>Comparação</a:t>
              </a:r>
              <a:r>
                <a:rPr lang="en">
                  <a:solidFill>
                    <a:srgbClr val="292929"/>
                  </a:solidFill>
                  <a:latin typeface="Raleway Medium"/>
                </a:rPr>
                <a:t> de </a:t>
              </a:r>
              <a:r>
                <a:rPr lang="en" err="1">
                  <a:solidFill>
                    <a:srgbClr val="292929"/>
                  </a:solidFill>
                  <a:latin typeface="Raleway Medium"/>
                </a:rPr>
                <a:t>sequências</a:t>
              </a:r>
              <a:endParaRPr lang="en">
                <a:solidFill>
                  <a:srgbClr val="292929"/>
                </a:solidFill>
                <a:latin typeface="Raleway Medium"/>
              </a:endParaRPr>
            </a:p>
            <a:p>
              <a:pPr marL="342900" indent="-342900">
                <a:buAutoNum type="arabicPeriod"/>
              </a:pPr>
              <a:r>
                <a:rPr lang="en" err="1">
                  <a:solidFill>
                    <a:srgbClr val="292929"/>
                  </a:solidFill>
                  <a:latin typeface="Raleway Medium"/>
                </a:rPr>
                <a:t>Cálculo</a:t>
              </a:r>
              <a:r>
                <a:rPr lang="en">
                  <a:solidFill>
                    <a:srgbClr val="292929"/>
                  </a:solidFill>
                  <a:latin typeface="Raleway Medium"/>
                </a:rPr>
                <a:t> de </a:t>
              </a:r>
              <a:r>
                <a:rPr lang="en" err="1">
                  <a:solidFill>
                    <a:srgbClr val="292929"/>
                  </a:solidFill>
                  <a:latin typeface="Raleway Medium"/>
                </a:rPr>
                <a:t>Distância</a:t>
              </a:r>
              <a:r>
                <a:rPr lang="en">
                  <a:solidFill>
                    <a:srgbClr val="292929"/>
                  </a:solidFill>
                  <a:latin typeface="Raleway Medium"/>
                </a:rPr>
                <a:t> das Águas</a:t>
              </a:r>
              <a:endParaRPr lang="en">
                <a:latin typeface="Raleway Medium"/>
              </a:endParaRPr>
            </a:p>
          </p:txBody>
        </p:sp>
      </p:grpSp>
      <p:cxnSp>
        <p:nvCxnSpPr>
          <p:cNvPr id="1336" name="Google Shape;1336;p35"/>
          <p:cNvCxnSpPr/>
          <p:nvPr/>
        </p:nvCxnSpPr>
        <p:spPr>
          <a:xfrm rot="16200000">
            <a:off x="2415797" y="2179579"/>
            <a:ext cx="155460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7" name="Google Shape;1337;p35"/>
          <p:cNvGrpSpPr/>
          <p:nvPr/>
        </p:nvGrpSpPr>
        <p:grpSpPr>
          <a:xfrm>
            <a:off x="6197275" y="1185000"/>
            <a:ext cx="2352862" cy="3106897"/>
            <a:chOff x="3502550" y="1185000"/>
            <a:chExt cx="2352862" cy="3106897"/>
          </a:xfrm>
        </p:grpSpPr>
        <p:sp>
          <p:nvSpPr>
            <p:cNvPr id="1338" name="Google Shape;1338;p35"/>
            <p:cNvSpPr txBox="1"/>
            <p:nvPr/>
          </p:nvSpPr>
          <p:spPr>
            <a:xfrm>
              <a:off x="3502550" y="1185000"/>
              <a:ext cx="2352862" cy="790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/>
              <a:r>
                <a:rPr lang="en" sz="2000" err="1">
                  <a:solidFill>
                    <a:schemeClr val="dk1"/>
                  </a:solidFill>
                  <a:latin typeface="BIZ UDPGothic"/>
                  <a:ea typeface="BIZ UDPGothic"/>
                </a:rPr>
                <a:t>Determinação</a:t>
              </a:r>
              <a:r>
                <a:rPr lang="en" sz="2000">
                  <a:solidFill>
                    <a:schemeClr val="dk1"/>
                  </a:solidFill>
                  <a:latin typeface="BIZ UDPGothic"/>
                  <a:ea typeface="BIZ UDPGothic"/>
                </a:rPr>
                <a:t> das </a:t>
              </a:r>
              <a:r>
                <a:rPr lang="en" sz="2000" err="1">
                  <a:solidFill>
                    <a:schemeClr val="dk1"/>
                  </a:solidFill>
                  <a:latin typeface="BIZ UDPGothic"/>
                  <a:ea typeface="BIZ UDPGothic"/>
                </a:rPr>
                <a:t>estruturas</a:t>
              </a:r>
              <a:endParaRPr lang="pt-BR" sz="2000">
                <a:solidFill>
                  <a:schemeClr val="dk1"/>
                </a:solidFill>
                <a:latin typeface="BIZ UDPGothic"/>
              </a:endParaRPr>
            </a:p>
          </p:txBody>
        </p:sp>
        <p:sp>
          <p:nvSpPr>
            <p:cNvPr id="1339" name="Google Shape;1339;p35"/>
            <p:cNvSpPr txBox="1"/>
            <p:nvPr/>
          </p:nvSpPr>
          <p:spPr>
            <a:xfrm>
              <a:off x="3566944" y="1976885"/>
              <a:ext cx="2233800" cy="2315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indent="-285750">
                <a:buChar char="•"/>
              </a:pPr>
              <a:r>
                <a:rPr lang="en" err="1">
                  <a:solidFill>
                    <a:srgbClr val="292929"/>
                  </a:solidFill>
                  <a:latin typeface="Raleway Medium"/>
                  <a:sym typeface="Raleway Medium"/>
                </a:rPr>
                <a:t>Espectroscopia</a:t>
              </a:r>
              <a:r>
                <a:rPr lang="en">
                  <a:solidFill>
                    <a:srgbClr val="292929"/>
                  </a:solidFill>
                  <a:latin typeface="Raleway Medium"/>
                  <a:sym typeface="Raleway Medium"/>
                </a:rPr>
                <a:t> de </a:t>
              </a:r>
              <a:r>
                <a:rPr lang="en" err="1">
                  <a:solidFill>
                    <a:srgbClr val="292929"/>
                  </a:solidFill>
                  <a:latin typeface="Raleway Medium"/>
                  <a:sym typeface="Raleway Medium"/>
                </a:rPr>
                <a:t>ressonância</a:t>
              </a:r>
              <a:r>
                <a:rPr lang="en">
                  <a:solidFill>
                    <a:srgbClr val="292929"/>
                  </a:solidFill>
                  <a:latin typeface="Raleway Medium"/>
                  <a:sym typeface="Raleway Medium"/>
                </a:rPr>
                <a:t> nuclear </a:t>
              </a:r>
              <a:r>
                <a:rPr lang="en" err="1">
                  <a:solidFill>
                    <a:srgbClr val="292929"/>
                  </a:solidFill>
                  <a:latin typeface="Raleway Medium"/>
                  <a:sym typeface="Raleway Medium"/>
                </a:rPr>
                <a:t>magnética</a:t>
              </a:r>
              <a:r>
                <a:rPr lang="en">
                  <a:solidFill>
                    <a:srgbClr val="292929"/>
                  </a:solidFill>
                  <a:latin typeface="Raleway Medium"/>
                  <a:sym typeface="Raleway Medium"/>
                </a:rPr>
                <a:t> (NMR)</a:t>
              </a:r>
              <a:endParaRPr lang="pt-BR">
                <a:latin typeface="Raleway Medium"/>
              </a:endParaRPr>
            </a:p>
            <a:p>
              <a:pPr marL="285750" indent="-285750">
                <a:buChar char="•"/>
              </a:pPr>
              <a:r>
                <a:rPr lang="en" err="1">
                  <a:solidFill>
                    <a:srgbClr val="292929"/>
                  </a:solidFill>
                  <a:latin typeface="Raleway Medium"/>
                  <a:sym typeface="Raleway Medium"/>
                </a:rPr>
                <a:t>Cristalografia</a:t>
              </a:r>
              <a:r>
                <a:rPr lang="en">
                  <a:solidFill>
                    <a:srgbClr val="292929"/>
                  </a:solidFill>
                  <a:latin typeface="Raleway Medium"/>
                  <a:sym typeface="Raleway Medium"/>
                </a:rPr>
                <a:t> de </a:t>
              </a:r>
              <a:r>
                <a:rPr lang="en" err="1">
                  <a:solidFill>
                    <a:srgbClr val="292929"/>
                  </a:solidFill>
                  <a:latin typeface="Raleway Medium"/>
                  <a:sym typeface="Raleway Medium"/>
                </a:rPr>
                <a:t>raio</a:t>
              </a:r>
              <a:r>
                <a:rPr lang="en">
                  <a:solidFill>
                    <a:srgbClr val="292929"/>
                  </a:solidFill>
                  <a:latin typeface="Raleway Medium"/>
                  <a:sym typeface="Raleway Medium"/>
                </a:rPr>
                <a:t>-X</a:t>
              </a:r>
              <a:endParaRPr lang="pt-BR">
                <a:latin typeface="Raleway Medium"/>
              </a:endParaRPr>
            </a:p>
            <a:p>
              <a:pPr marL="285750" indent="-285750">
                <a:buChar char="•"/>
              </a:pPr>
              <a:r>
                <a:rPr lang="en" err="1">
                  <a:solidFill>
                    <a:srgbClr val="292929"/>
                  </a:solidFill>
                  <a:latin typeface="Raleway Medium"/>
                  <a:sym typeface="Raleway Medium"/>
                </a:rPr>
                <a:t>Microscopia</a:t>
              </a:r>
              <a:r>
                <a:rPr lang="en">
                  <a:solidFill>
                    <a:srgbClr val="292929"/>
                  </a:solidFill>
                  <a:latin typeface="Raleway Medium"/>
                  <a:sym typeface="Raleway Medium"/>
                </a:rPr>
                <a:t> </a:t>
              </a:r>
              <a:r>
                <a:rPr lang="en" err="1">
                  <a:solidFill>
                    <a:srgbClr val="292929"/>
                  </a:solidFill>
                  <a:latin typeface="Raleway Medium"/>
                  <a:sym typeface="Raleway Medium"/>
                </a:rPr>
                <a:t>eletrônica</a:t>
              </a:r>
              <a:r>
                <a:rPr lang="en">
                  <a:solidFill>
                    <a:srgbClr val="292929"/>
                  </a:solidFill>
                  <a:latin typeface="Raleway Medium"/>
                  <a:sym typeface="Raleway Medium"/>
                </a:rPr>
                <a:t> 3D</a:t>
              </a:r>
              <a:endParaRPr lang="pt-BR">
                <a:latin typeface="Raleway Medium"/>
              </a:endParaRPr>
            </a:p>
            <a:p>
              <a:pPr marL="285750" indent="-285750">
                <a:buChar char="•"/>
              </a:pPr>
              <a:r>
                <a:rPr lang="en">
                  <a:solidFill>
                    <a:srgbClr val="292929"/>
                  </a:solidFill>
                  <a:latin typeface="Raleway Medium"/>
                  <a:sym typeface="Raleway Medium"/>
                </a:rPr>
                <a:t>Modelagem </a:t>
              </a:r>
              <a:r>
                <a:rPr lang="en" err="1">
                  <a:solidFill>
                    <a:srgbClr val="292929"/>
                  </a:solidFill>
                  <a:latin typeface="Raleway Medium"/>
                  <a:sym typeface="Raleway Medium"/>
                </a:rPr>
                <a:t>integrativa</a:t>
              </a:r>
              <a:endParaRPr lang="pt-BR">
                <a:latin typeface="Raleway Medium"/>
              </a:endParaRPr>
            </a:p>
          </p:txBody>
        </p:sp>
      </p:grpSp>
      <p:cxnSp>
        <p:nvCxnSpPr>
          <p:cNvPr id="1341" name="Google Shape;1341;p35"/>
          <p:cNvCxnSpPr/>
          <p:nvPr/>
        </p:nvCxnSpPr>
        <p:spPr>
          <a:xfrm rot="16200000">
            <a:off x="5142272" y="2139892"/>
            <a:ext cx="155460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6" name="Google Shape;1346;p35"/>
          <p:cNvCxnSpPr/>
          <p:nvPr/>
        </p:nvCxnSpPr>
        <p:spPr>
          <a:xfrm rot="16200000">
            <a:off x="2415797" y="3858285"/>
            <a:ext cx="155460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1" name="Google Shape;1351;p35"/>
          <p:cNvCxnSpPr/>
          <p:nvPr/>
        </p:nvCxnSpPr>
        <p:spPr>
          <a:xfrm rot="16200000">
            <a:off x="5142272" y="3858285"/>
            <a:ext cx="155460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1346;p35">
            <a:extLst>
              <a:ext uri="{FF2B5EF4-FFF2-40B4-BE49-F238E27FC236}">
                <a16:creationId xmlns:a16="http://schemas.microsoft.com/office/drawing/2014/main" id="{285A5D3B-11CE-8E43-B7AD-5FFCD397ACF3}"/>
              </a:ext>
            </a:extLst>
          </p:cNvPr>
          <p:cNvCxnSpPr>
            <a:cxnSpLocks/>
          </p:cNvCxnSpPr>
          <p:nvPr/>
        </p:nvCxnSpPr>
        <p:spPr>
          <a:xfrm>
            <a:off x="592158" y="1922956"/>
            <a:ext cx="2294048" cy="6964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346;p35">
            <a:extLst>
              <a:ext uri="{FF2B5EF4-FFF2-40B4-BE49-F238E27FC236}">
                <a16:creationId xmlns:a16="http://schemas.microsoft.com/office/drawing/2014/main" id="{CFBF0883-D022-96B4-1105-17802DF588EF}"/>
              </a:ext>
            </a:extLst>
          </p:cNvPr>
          <p:cNvCxnSpPr>
            <a:cxnSpLocks/>
          </p:cNvCxnSpPr>
          <p:nvPr/>
        </p:nvCxnSpPr>
        <p:spPr>
          <a:xfrm>
            <a:off x="3425510" y="1922956"/>
            <a:ext cx="2294048" cy="6964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346;p35">
            <a:extLst>
              <a:ext uri="{FF2B5EF4-FFF2-40B4-BE49-F238E27FC236}">
                <a16:creationId xmlns:a16="http://schemas.microsoft.com/office/drawing/2014/main" id="{CBD25882-FAFB-8FF1-8BF2-7CDBB5B9943A}"/>
              </a:ext>
            </a:extLst>
          </p:cNvPr>
          <p:cNvCxnSpPr>
            <a:cxnSpLocks/>
          </p:cNvCxnSpPr>
          <p:nvPr/>
        </p:nvCxnSpPr>
        <p:spPr>
          <a:xfrm>
            <a:off x="6226664" y="1922955"/>
            <a:ext cx="2294048" cy="6964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Pacote PDB</a:t>
            </a:r>
            <a:endParaRPr lang="pt-BR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181" name="Google Shape;1181;p31"/>
          <p:cNvSpPr/>
          <p:nvPr/>
        </p:nvSpPr>
        <p:spPr>
          <a:xfrm>
            <a:off x="4389150" y="1474216"/>
            <a:ext cx="365700" cy="365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31"/>
          <p:cNvSpPr/>
          <p:nvPr/>
        </p:nvSpPr>
        <p:spPr>
          <a:xfrm>
            <a:off x="4389150" y="3376993"/>
            <a:ext cx="365700" cy="365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31"/>
          <p:cNvSpPr/>
          <p:nvPr/>
        </p:nvSpPr>
        <p:spPr>
          <a:xfrm>
            <a:off x="4389150" y="2755963"/>
            <a:ext cx="365700" cy="365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31"/>
          <p:cNvSpPr/>
          <p:nvPr/>
        </p:nvSpPr>
        <p:spPr>
          <a:xfrm>
            <a:off x="4389150" y="2095246"/>
            <a:ext cx="365700" cy="365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5" name="Google Shape;1185;p31"/>
          <p:cNvCxnSpPr>
            <a:stCxn id="1181" idx="4"/>
            <a:endCxn id="1184" idx="0"/>
          </p:cNvCxnSpPr>
          <p:nvPr/>
        </p:nvCxnSpPr>
        <p:spPr>
          <a:xfrm>
            <a:off x="4572000" y="1839916"/>
            <a:ext cx="0" cy="25533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31"/>
          <p:cNvCxnSpPr/>
          <p:nvPr/>
        </p:nvCxnSpPr>
        <p:spPr>
          <a:xfrm flipV="1">
            <a:off x="4572000" y="1211688"/>
            <a:ext cx="0" cy="60951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87" name="Google Shape;1187;p31"/>
          <p:cNvCxnSpPr>
            <a:stCxn id="1184" idx="4"/>
            <a:endCxn id="1183" idx="0"/>
          </p:cNvCxnSpPr>
          <p:nvPr/>
        </p:nvCxnSpPr>
        <p:spPr>
          <a:xfrm>
            <a:off x="4572000" y="2460946"/>
            <a:ext cx="0" cy="29501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8" name="Google Shape;1188;p31"/>
          <p:cNvCxnSpPr>
            <a:stCxn id="1183" idx="4"/>
            <a:endCxn id="1182" idx="0"/>
          </p:cNvCxnSpPr>
          <p:nvPr/>
        </p:nvCxnSpPr>
        <p:spPr>
          <a:xfrm>
            <a:off x="4572000" y="3121663"/>
            <a:ext cx="0" cy="25533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9" name="Google Shape;1189;p31"/>
          <p:cNvCxnSpPr/>
          <p:nvPr/>
        </p:nvCxnSpPr>
        <p:spPr>
          <a:xfrm>
            <a:off x="4571999" y="3669401"/>
            <a:ext cx="1" cy="93464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1" name="Google Shape;1191;p31"/>
          <p:cNvSpPr txBox="1"/>
          <p:nvPr/>
        </p:nvSpPr>
        <p:spPr>
          <a:xfrm>
            <a:off x="6015248" y="1363462"/>
            <a:ext cx="2328600" cy="42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2000">
                <a:latin typeface="BIZ UDPGothic"/>
                <a:ea typeface="BIZ UDPGothic"/>
                <a:sym typeface="BIZ UDPGothic"/>
              </a:rPr>
              <a:t>(</a:t>
            </a:r>
            <a:r>
              <a:rPr lang="en" sz="2000" err="1">
                <a:latin typeface="BIZ UDPGothic"/>
                <a:ea typeface="BIZ UDPGothic"/>
                <a:sym typeface="BIZ UDPGothic"/>
              </a:rPr>
              <a:t>i</a:t>
            </a:r>
            <a:r>
              <a:rPr lang="en" sz="2000">
                <a:latin typeface="BIZ UDPGothic"/>
                <a:ea typeface="BIZ UDPGothic"/>
                <a:sym typeface="BIZ UDPGothic"/>
              </a:rPr>
              <a:t>) </a:t>
            </a:r>
            <a:r>
              <a:rPr lang="en" sz="2000" err="1">
                <a:latin typeface="BIZ UDPGothic"/>
                <a:ea typeface="BIZ UDPGothic"/>
                <a:sym typeface="BIZ UDPGothic"/>
              </a:rPr>
              <a:t>estrutura</a:t>
            </a:r>
            <a:endParaRPr lang="pt-BR">
              <a:latin typeface="BIZ UDPGothic"/>
            </a:endParaRPr>
          </a:p>
        </p:txBody>
      </p:sp>
      <p:cxnSp>
        <p:nvCxnSpPr>
          <p:cNvPr id="1193" name="Google Shape;1193;p31"/>
          <p:cNvCxnSpPr/>
          <p:nvPr/>
        </p:nvCxnSpPr>
        <p:spPr>
          <a:xfrm flipV="1">
            <a:off x="752798" y="1426954"/>
            <a:ext cx="0" cy="6492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31"/>
          <p:cNvSpPr txBox="1"/>
          <p:nvPr/>
        </p:nvSpPr>
        <p:spPr>
          <a:xfrm>
            <a:off x="5975561" y="2806328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2000">
                <a:latin typeface="BIZ UDPGothic"/>
                <a:ea typeface="BIZ UDPGothic"/>
                <a:sym typeface="BIZ UDPGothic"/>
              </a:rPr>
              <a:t>(iii) </a:t>
            </a:r>
            <a:r>
              <a:rPr lang="en" sz="2000" err="1">
                <a:latin typeface="BIZ UDPGothic"/>
                <a:ea typeface="BIZ UDPGothic"/>
                <a:sym typeface="BIZ UDPGothic"/>
              </a:rPr>
              <a:t>cadeia</a:t>
            </a:r>
            <a:endParaRPr lang="pt-BR">
              <a:latin typeface="BIZ UDPGothic"/>
            </a:endParaRPr>
          </a:p>
        </p:txBody>
      </p:sp>
      <p:sp>
        <p:nvSpPr>
          <p:cNvPr id="1199" name="Google Shape;1199;p31"/>
          <p:cNvSpPr txBox="1"/>
          <p:nvPr/>
        </p:nvSpPr>
        <p:spPr>
          <a:xfrm>
            <a:off x="808622" y="1538087"/>
            <a:ext cx="1915850" cy="43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>
                <a:latin typeface="BIZ UDPGothic"/>
                <a:ea typeface="BIZ UDPGothic"/>
                <a:sym typeface="BIZ UDPGothic"/>
              </a:rPr>
              <a:t>(ii) </a:t>
            </a:r>
            <a:r>
              <a:rPr lang="en" sz="2000" err="1">
                <a:latin typeface="BIZ UDPGothic"/>
                <a:ea typeface="BIZ UDPGothic"/>
                <a:sym typeface="BIZ UDPGothic"/>
              </a:rPr>
              <a:t>modelo</a:t>
            </a:r>
            <a:endParaRPr lang="pt-BR">
              <a:latin typeface="BIZ UDPGothic"/>
            </a:endParaRPr>
          </a:p>
        </p:txBody>
      </p:sp>
      <p:sp>
        <p:nvSpPr>
          <p:cNvPr id="1203" name="Google Shape;1203;p31"/>
          <p:cNvSpPr txBox="1"/>
          <p:nvPr/>
        </p:nvSpPr>
        <p:spPr>
          <a:xfrm>
            <a:off x="808623" y="3171452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sym typeface="BIZ UDPGothic"/>
              </a:rPr>
              <a:t>(iv) </a:t>
            </a:r>
            <a:r>
              <a:rPr lang="en" sz="2200" err="1">
                <a:solidFill>
                  <a:schemeClr val="dk1"/>
                </a:solidFill>
                <a:latin typeface="BIZ UDPGothic"/>
                <a:ea typeface="BIZ UDPGothic"/>
                <a:sym typeface="BIZ UDPGothic"/>
              </a:rPr>
              <a:t>resíduo</a:t>
            </a:r>
            <a:endParaRPr lang="pt-BR" err="1">
              <a:solidFill>
                <a:schemeClr val="dk1"/>
              </a:solidFill>
            </a:endParaRPr>
          </a:p>
        </p:txBody>
      </p:sp>
      <p:cxnSp>
        <p:nvCxnSpPr>
          <p:cNvPr id="1206" name="Google Shape;1206;p31"/>
          <p:cNvCxnSpPr>
            <a:cxnSpLocks/>
          </p:cNvCxnSpPr>
          <p:nvPr/>
        </p:nvCxnSpPr>
        <p:spPr>
          <a:xfrm flipV="1">
            <a:off x="4652911" y="1577511"/>
            <a:ext cx="1363427" cy="8749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7" name="Google Shape;1207;p31"/>
          <p:cNvCxnSpPr>
            <a:cxnSpLocks/>
          </p:cNvCxnSpPr>
          <p:nvPr/>
        </p:nvCxnSpPr>
        <p:spPr>
          <a:xfrm flipH="1" flipV="1">
            <a:off x="3119725" y="1806374"/>
            <a:ext cx="1276648" cy="48759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8" name="Google Shape;1208;p31"/>
          <p:cNvCxnSpPr>
            <a:cxnSpLocks/>
          </p:cNvCxnSpPr>
          <p:nvPr/>
        </p:nvCxnSpPr>
        <p:spPr>
          <a:xfrm>
            <a:off x="4692599" y="2907063"/>
            <a:ext cx="1323739" cy="12786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9" name="Google Shape;1209;p31"/>
          <p:cNvCxnSpPr>
            <a:cxnSpLocks/>
          </p:cNvCxnSpPr>
          <p:nvPr/>
        </p:nvCxnSpPr>
        <p:spPr>
          <a:xfrm flipH="1" flipV="1">
            <a:off x="3080038" y="3400052"/>
            <a:ext cx="1316335" cy="15185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1182;p31">
            <a:extLst>
              <a:ext uri="{FF2B5EF4-FFF2-40B4-BE49-F238E27FC236}">
                <a16:creationId xmlns:a16="http://schemas.microsoft.com/office/drawing/2014/main" id="{A545113F-67FE-FABA-46C4-32E8A5D7220A}"/>
              </a:ext>
            </a:extLst>
          </p:cNvPr>
          <p:cNvSpPr/>
          <p:nvPr/>
        </p:nvSpPr>
        <p:spPr>
          <a:xfrm>
            <a:off x="4389150" y="4043742"/>
            <a:ext cx="365700" cy="365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Google Shape;1193;p31">
            <a:extLst>
              <a:ext uri="{FF2B5EF4-FFF2-40B4-BE49-F238E27FC236}">
                <a16:creationId xmlns:a16="http://schemas.microsoft.com/office/drawing/2014/main" id="{CD508CD0-988E-0CC1-989C-251BDF0C21C7}"/>
              </a:ext>
            </a:extLst>
          </p:cNvPr>
          <p:cNvCxnSpPr>
            <a:cxnSpLocks/>
          </p:cNvCxnSpPr>
          <p:nvPr/>
        </p:nvCxnSpPr>
        <p:spPr>
          <a:xfrm flipV="1">
            <a:off x="752798" y="3030329"/>
            <a:ext cx="0" cy="6492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193;p31">
            <a:extLst>
              <a:ext uri="{FF2B5EF4-FFF2-40B4-BE49-F238E27FC236}">
                <a16:creationId xmlns:a16="http://schemas.microsoft.com/office/drawing/2014/main" id="{E17BE1F7-76A7-36AC-7855-46839F1D2268}"/>
              </a:ext>
            </a:extLst>
          </p:cNvPr>
          <p:cNvCxnSpPr>
            <a:cxnSpLocks/>
          </p:cNvCxnSpPr>
          <p:nvPr/>
        </p:nvCxnSpPr>
        <p:spPr>
          <a:xfrm flipV="1">
            <a:off x="8380735" y="2704891"/>
            <a:ext cx="0" cy="6492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193;p31">
            <a:extLst>
              <a:ext uri="{FF2B5EF4-FFF2-40B4-BE49-F238E27FC236}">
                <a16:creationId xmlns:a16="http://schemas.microsoft.com/office/drawing/2014/main" id="{AA3BE238-A515-BC52-2AFA-5714B875EFCA}"/>
              </a:ext>
            </a:extLst>
          </p:cNvPr>
          <p:cNvCxnSpPr>
            <a:cxnSpLocks/>
          </p:cNvCxnSpPr>
          <p:nvPr/>
        </p:nvCxnSpPr>
        <p:spPr>
          <a:xfrm flipV="1">
            <a:off x="8388672" y="1252329"/>
            <a:ext cx="0" cy="6492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208;p31">
            <a:extLst>
              <a:ext uri="{FF2B5EF4-FFF2-40B4-BE49-F238E27FC236}">
                <a16:creationId xmlns:a16="http://schemas.microsoft.com/office/drawing/2014/main" id="{F7929757-B7E8-B536-D45C-E140125D822E}"/>
              </a:ext>
            </a:extLst>
          </p:cNvPr>
          <p:cNvCxnSpPr>
            <a:cxnSpLocks/>
          </p:cNvCxnSpPr>
          <p:nvPr/>
        </p:nvCxnSpPr>
        <p:spPr>
          <a:xfrm>
            <a:off x="4652909" y="4232625"/>
            <a:ext cx="1323740" cy="12786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1193;p31">
            <a:extLst>
              <a:ext uri="{FF2B5EF4-FFF2-40B4-BE49-F238E27FC236}">
                <a16:creationId xmlns:a16="http://schemas.microsoft.com/office/drawing/2014/main" id="{72C99212-BF37-95C1-D14C-74D8C9809EF7}"/>
              </a:ext>
            </a:extLst>
          </p:cNvPr>
          <p:cNvCxnSpPr>
            <a:cxnSpLocks/>
          </p:cNvCxnSpPr>
          <p:nvPr/>
        </p:nvCxnSpPr>
        <p:spPr>
          <a:xfrm flipV="1">
            <a:off x="8380735" y="3903454"/>
            <a:ext cx="0" cy="6492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95;p31">
            <a:extLst>
              <a:ext uri="{FF2B5EF4-FFF2-40B4-BE49-F238E27FC236}">
                <a16:creationId xmlns:a16="http://schemas.microsoft.com/office/drawing/2014/main" id="{31395CCF-1920-F93F-ECB4-98E88DC97C42}"/>
              </a:ext>
            </a:extLst>
          </p:cNvPr>
          <p:cNvSpPr txBox="1"/>
          <p:nvPr/>
        </p:nvSpPr>
        <p:spPr>
          <a:xfrm>
            <a:off x="5975561" y="4100140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sz="2000">
                <a:latin typeface="BIZ UDPGothic"/>
                <a:ea typeface="BIZ UDPGothic"/>
                <a:sym typeface="BIZ UDPGothic"/>
              </a:rPr>
              <a:t>(v) </a:t>
            </a:r>
            <a:r>
              <a:rPr lang="en" sz="2000" err="1">
                <a:latin typeface="BIZ UDPGothic"/>
                <a:ea typeface="BIZ UDPGothic"/>
                <a:sym typeface="BIZ UDPGothic"/>
              </a:rPr>
              <a:t>átomo</a:t>
            </a:r>
            <a:endParaRPr lang="pt-BR" err="1">
              <a:latin typeface="BIZ UDP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chelor's Degree in Microbiology Infographics by Slidesgo">
  <a:themeElements>
    <a:clrScheme name="Simple Light">
      <a:dk1>
        <a:srgbClr val="263339"/>
      </a:dk1>
      <a:lt1>
        <a:srgbClr val="EBEBEB"/>
      </a:lt1>
      <a:dk2>
        <a:srgbClr val="FFFFFF"/>
      </a:dk2>
      <a:lt2>
        <a:srgbClr val="A6CDE4"/>
      </a:lt2>
      <a:accent1>
        <a:srgbClr val="E8B0C3"/>
      </a:accent1>
      <a:accent2>
        <a:srgbClr val="DC93AB"/>
      </a:accent2>
      <a:accent3>
        <a:srgbClr val="9182B5"/>
      </a:accent3>
      <a:accent4>
        <a:srgbClr val="B7A8D2"/>
      </a:accent4>
      <a:accent5>
        <a:srgbClr val="BEDDC0"/>
      </a:accent5>
      <a:accent6>
        <a:srgbClr val="98CDAB"/>
      </a:accent6>
      <a:hlink>
        <a:srgbClr val="2633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856</Words>
  <Application>Microsoft Office PowerPoint</Application>
  <PresentationFormat>Apresentação na tela (16:9)</PresentationFormat>
  <Paragraphs>131</Paragraphs>
  <Slides>26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Calibri</vt:lpstr>
      <vt:lpstr>Raleway Medium</vt:lpstr>
      <vt:lpstr>Nunito Light</vt:lpstr>
      <vt:lpstr>Raleway</vt:lpstr>
      <vt:lpstr>Courier New</vt:lpstr>
      <vt:lpstr>BIZ UDPGothic</vt:lpstr>
      <vt:lpstr>Arial</vt:lpstr>
      <vt:lpstr>Bachelor's Degree in Microbiology Infographics by Slidesgo</vt:lpstr>
      <vt:lpstr>Banco de Dados de Sequência de Proteínas</vt:lpstr>
      <vt:lpstr>Introdução</vt:lpstr>
      <vt:lpstr>Protein Data Bank </vt:lpstr>
      <vt:lpstr>História PDB</vt:lpstr>
      <vt:lpstr>Evolução do arquivo PDB</vt:lpstr>
      <vt:lpstr>Colaborações</vt:lpstr>
      <vt:lpstr>Serviços</vt:lpstr>
      <vt:lpstr>Funcionamento</vt:lpstr>
      <vt:lpstr>Pacote PDB </vt:lpstr>
      <vt:lpstr>Pesquisa no Site</vt:lpstr>
      <vt:lpstr>Hemoglobina do cachorro</vt:lpstr>
      <vt:lpstr>Universal Protein Resource</vt:lpstr>
      <vt:lpstr>História UniProt</vt:lpstr>
      <vt:lpstr>O que é e como funciona:</vt:lpstr>
      <vt:lpstr>Pesquisa no UniProt</vt:lpstr>
      <vt:lpstr>Apresentação do PowerPoint</vt:lpstr>
      <vt:lpstr>Crescimento de sequencias</vt:lpstr>
      <vt:lpstr>National Center for Biotechnology Information</vt:lpstr>
      <vt:lpstr>Fundação</vt:lpstr>
      <vt:lpstr>Missão</vt:lpstr>
      <vt:lpstr>Como o NCBI funciona</vt:lpstr>
      <vt:lpstr>Conexões</vt:lpstr>
      <vt:lpstr>Quem mantém</vt:lpstr>
      <vt:lpstr>Taxa de acesso ao longo do tempo</vt:lpstr>
      <vt:lpstr>Referências Bibliográficas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Bachelor's Degree in Microbiology Infographics</dc:title>
  <cp:lastModifiedBy>Gui Araújo</cp:lastModifiedBy>
  <cp:revision>87</cp:revision>
  <dcterms:modified xsi:type="dcterms:W3CDTF">2023-06-07T20:29:32Z</dcterms:modified>
</cp:coreProperties>
</file>